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8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8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00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5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7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7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8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62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1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2338D2-2E18-4935-8146-3EB9B2779231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12A1851-DC92-46FA-BA89-1F87E02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8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004B-9E78-4031-981F-05931A85C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Well data from KANSAs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DFC8E-DE9B-41D3-BB49-D5B6DD7F2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3</a:t>
            </a:r>
          </a:p>
        </p:txBody>
      </p:sp>
    </p:spTree>
    <p:extLst>
      <p:ext uri="{BB962C8B-B14F-4D97-AF65-F5344CB8AC3E}">
        <p14:creationId xmlns:p14="http://schemas.microsoft.com/office/powerpoint/2010/main" val="23022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5E925D-0594-4B82-AF5D-07092E8A1650}"/>
              </a:ext>
            </a:extLst>
          </p:cNvPr>
          <p:cNvSpPr txBox="1"/>
          <p:nvPr/>
        </p:nvSpPr>
        <p:spPr>
          <a:xfrm>
            <a:off x="360680" y="342216"/>
            <a:ext cx="1147064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a) Hypothesis 1: The deepest wells are clustered in the same area of Kansas and target the same 	Producing Interval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-clean the data and group the data according to well types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-Obtain a summary statistics table for wells in Kansas based on 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</a:rPr>
              <a:t>fig1</a:t>
            </a:r>
            <a:r>
              <a:rPr lang="en-US" sz="1600" b="1" dirty="0">
                <a:latin typeface="Consolas" panose="020B0609020204030204" pitchFamily="49" charset="0"/>
              </a:rPr>
              <a:t>	-Make a histogram showing number of wells with depth [0-2000][2001-5000][5001-1000][&gt;10000]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</a:rPr>
              <a:t>fig2	</a:t>
            </a:r>
            <a:r>
              <a:rPr lang="en-US" sz="1600" b="1" dirty="0">
                <a:latin typeface="Consolas" panose="020B0609020204030204" pitchFamily="49" charset="0"/>
              </a:rPr>
              <a:t>-Make a plot-map with well locations separated by depth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b) Hypothesis 2: As time passes, we see an increase in drilling activity in Kansas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-Group by operator and count the number of wells drilled by each of them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</a:rPr>
              <a:t>fig3</a:t>
            </a:r>
            <a:r>
              <a:rPr lang="en-US" sz="1600" b="1" dirty="0">
                <a:latin typeface="Consolas" panose="020B0609020204030204" pitchFamily="49" charset="0"/>
              </a:rPr>
              <a:t>	-Make a pie chart with the results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-Obtain the spud date for each well grouped by operator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</a:rPr>
              <a:t>fig4</a:t>
            </a:r>
            <a:r>
              <a:rPr lang="en-US" sz="1600" b="1" dirty="0">
                <a:latin typeface="Consolas" panose="020B0609020204030204" pitchFamily="49" charset="0"/>
              </a:rPr>
              <a:t>-Use a line graph to show the total wells drilled through time 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c) Hypothesis 3: The with highest initial production are the deepest ones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-Check for a relationship between depth of the well and oil, gas, and water production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</a:rPr>
              <a:t>fig5</a:t>
            </a:r>
            <a:r>
              <a:rPr lang="en-US" sz="1600" b="1" dirty="0">
                <a:latin typeface="Consolas" panose="020B0609020204030204" pitchFamily="49" charset="0"/>
              </a:rPr>
              <a:t>-Show a scatter plot with the results and calculate a regression line	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</a:rPr>
              <a:t>fig6</a:t>
            </a:r>
            <a:r>
              <a:rPr lang="en-US" sz="1600" b="1" dirty="0">
                <a:latin typeface="Consolas" panose="020B0609020204030204" pitchFamily="49" charset="0"/>
              </a:rPr>
              <a:t>	-Construct a whisker plot with the four best Producing Formations in Kansas for Oil and Gas 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d) Hypothesis 4: Well locations and earthquakes are correlated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-Get the wells drilled since 2016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</a:rPr>
              <a:t>fig7</a:t>
            </a:r>
            <a:r>
              <a:rPr lang="en-US" sz="1600" b="1" dirty="0">
                <a:latin typeface="Consolas" panose="020B0609020204030204" pitchFamily="49" charset="0"/>
              </a:rPr>
              <a:t>	-Make a map of well locations and color the wells by reported final depth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92D050"/>
                </a:solidFill>
                <a:latin typeface="Consolas" panose="020B0609020204030204" pitchFamily="49" charset="0"/>
              </a:rPr>
              <a:t>fig8</a:t>
            </a:r>
            <a:r>
              <a:rPr lang="en-US" sz="1600" b="1" dirty="0">
                <a:latin typeface="Consolas" panose="020B0609020204030204" pitchFamily="49" charset="0"/>
              </a:rPr>
              <a:t>-Make a map of Kansas earthquakes since 2016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		-Visually judge if the earthquakes and well locations are collocated. Obtain a geologic 		 	 map of Kansas from the web and check if any important geologic feature controls earthquakes </a:t>
            </a:r>
          </a:p>
        </p:txBody>
      </p:sp>
    </p:spTree>
    <p:extLst>
      <p:ext uri="{BB962C8B-B14F-4D97-AF65-F5344CB8AC3E}">
        <p14:creationId xmlns:p14="http://schemas.microsoft.com/office/powerpoint/2010/main" val="2893855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445</TotalTime>
  <Words>321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Consolas</vt:lpstr>
      <vt:lpstr>Mesh</vt:lpstr>
      <vt:lpstr>Well data from KANSAs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 data from KANSAs</dc:title>
  <dc:creator>Orlando Ortega</dc:creator>
  <cp:lastModifiedBy>Orlando Ortega</cp:lastModifiedBy>
  <cp:revision>2</cp:revision>
  <dcterms:created xsi:type="dcterms:W3CDTF">2020-12-12T15:44:21Z</dcterms:created>
  <dcterms:modified xsi:type="dcterms:W3CDTF">2020-12-12T23:10:17Z</dcterms:modified>
</cp:coreProperties>
</file>