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E44ED-2725-4168-8586-E961211C864C}" v="121" dt="2023-12-12T15:15:16.809"/>
    <p1510:client id="{831102D7-151E-4454-B720-D152FB558B25}" v="6" dt="2023-12-12T16:15:32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Éliot Pazzé" userId="9fc4dfd9dcdda4fa" providerId="LiveId" clId="{D20C72B3-B3D0-46BC-BFA4-DE67A2C32F2C}"/>
    <pc:docChg chg="custSel modSld">
      <pc:chgData name="Éliot Pazzé" userId="9fc4dfd9dcdda4fa" providerId="LiveId" clId="{D20C72B3-B3D0-46BC-BFA4-DE67A2C32F2C}" dt="2023-12-12T16:20:29.519" v="75" actId="20577"/>
      <pc:docMkLst>
        <pc:docMk/>
      </pc:docMkLst>
      <pc:sldChg chg="modSp mod">
        <pc:chgData name="Éliot Pazzé" userId="9fc4dfd9dcdda4fa" providerId="LiveId" clId="{D20C72B3-B3D0-46BC-BFA4-DE67A2C32F2C}" dt="2023-12-12T16:20:29.519" v="75" actId="20577"/>
        <pc:sldMkLst>
          <pc:docMk/>
          <pc:sldMk cId="2780495002" sldId="256"/>
        </pc:sldMkLst>
        <pc:spChg chg="mod">
          <ac:chgData name="Éliot Pazzé" userId="9fc4dfd9dcdda4fa" providerId="LiveId" clId="{D20C72B3-B3D0-46BC-BFA4-DE67A2C32F2C}" dt="2023-12-12T16:17:15.560" v="6" actId="20577"/>
          <ac:spMkLst>
            <pc:docMk/>
            <pc:sldMk cId="2780495002" sldId="256"/>
            <ac:spMk id="41" creationId="{C66A1696-BA24-60A6-6641-BD8D4F4319ED}"/>
          </ac:spMkLst>
        </pc:spChg>
        <pc:spChg chg="mod">
          <ac:chgData name="Éliot Pazzé" userId="9fc4dfd9dcdda4fa" providerId="LiveId" clId="{D20C72B3-B3D0-46BC-BFA4-DE67A2C32F2C}" dt="2023-12-12T16:16:05.667" v="1" actId="313"/>
          <ac:spMkLst>
            <pc:docMk/>
            <pc:sldMk cId="2780495002" sldId="256"/>
            <ac:spMk id="44" creationId="{0332537C-C761-44BE-3E91-1F6C1CDE6120}"/>
          </ac:spMkLst>
        </pc:spChg>
        <pc:spChg chg="mod">
          <ac:chgData name="Éliot Pazzé" userId="9fc4dfd9dcdda4fa" providerId="LiveId" clId="{D20C72B3-B3D0-46BC-BFA4-DE67A2C32F2C}" dt="2023-12-12T16:20:29.519" v="75" actId="20577"/>
          <ac:spMkLst>
            <pc:docMk/>
            <pc:sldMk cId="2780495002" sldId="256"/>
            <ac:spMk id="46" creationId="{8E958A98-6E56-76D6-9238-F21EF24FB4AF}"/>
          </ac:spMkLst>
        </pc:spChg>
        <pc:spChg chg="mod">
          <ac:chgData name="Éliot Pazzé" userId="9fc4dfd9dcdda4fa" providerId="LiveId" clId="{D20C72B3-B3D0-46BC-BFA4-DE67A2C32F2C}" dt="2023-12-12T16:16:28.236" v="2" actId="790"/>
          <ac:spMkLst>
            <pc:docMk/>
            <pc:sldMk cId="2780495002" sldId="256"/>
            <ac:spMk id="47" creationId="{1FF6E1FE-6B1E-46D0-0ACA-935427B3C7B5}"/>
          </ac:spMkLst>
        </pc:spChg>
        <pc:spChg chg="mod">
          <ac:chgData name="Éliot Pazzé" userId="9fc4dfd9dcdda4fa" providerId="LiveId" clId="{D20C72B3-B3D0-46BC-BFA4-DE67A2C32F2C}" dt="2023-12-12T16:16:57.607" v="4" actId="790"/>
          <ac:spMkLst>
            <pc:docMk/>
            <pc:sldMk cId="2780495002" sldId="256"/>
            <ac:spMk id="52" creationId="{92BCFD95-4711-80A0-AD96-E77F59E65687}"/>
          </ac:spMkLst>
        </pc:spChg>
      </pc:sldChg>
    </pc:docChg>
  </pc:docChgLst>
  <pc:docChgLst>
    <pc:chgData name="Alexis Gibert" userId="ccc2f3e93834003a" providerId="LiveId" clId="{353E44ED-2725-4168-8586-E961211C864C}"/>
    <pc:docChg chg="undo custSel modSld">
      <pc:chgData name="Alexis Gibert" userId="ccc2f3e93834003a" providerId="LiveId" clId="{353E44ED-2725-4168-8586-E961211C864C}" dt="2023-12-12T15:15:16.809" v="120" actId="313"/>
      <pc:docMkLst>
        <pc:docMk/>
      </pc:docMkLst>
      <pc:sldChg chg="addSp modSp mod">
        <pc:chgData name="Alexis Gibert" userId="ccc2f3e93834003a" providerId="LiveId" clId="{353E44ED-2725-4168-8586-E961211C864C}" dt="2023-12-12T15:15:16.809" v="120" actId="313"/>
        <pc:sldMkLst>
          <pc:docMk/>
          <pc:sldMk cId="2780495002" sldId="256"/>
        </pc:sldMkLst>
        <pc:spChg chg="mod">
          <ac:chgData name="Alexis Gibert" userId="ccc2f3e93834003a" providerId="LiveId" clId="{353E44ED-2725-4168-8586-E961211C864C}" dt="2023-12-12T14:53:13.894" v="85" actId="1076"/>
          <ac:spMkLst>
            <pc:docMk/>
            <pc:sldMk cId="2780495002" sldId="256"/>
            <ac:spMk id="41" creationId="{C66A1696-BA24-60A6-6641-BD8D4F4319ED}"/>
          </ac:spMkLst>
        </pc:spChg>
        <pc:spChg chg="mod">
          <ac:chgData name="Alexis Gibert" userId="ccc2f3e93834003a" providerId="LiveId" clId="{353E44ED-2725-4168-8586-E961211C864C}" dt="2023-12-12T14:53:13.894" v="85" actId="1076"/>
          <ac:spMkLst>
            <pc:docMk/>
            <pc:sldMk cId="2780495002" sldId="256"/>
            <ac:spMk id="42" creationId="{0C4B779E-FAE5-7502-DDFE-475D2D449C02}"/>
          </ac:spMkLst>
        </pc:spChg>
        <pc:spChg chg="mod">
          <ac:chgData name="Alexis Gibert" userId="ccc2f3e93834003a" providerId="LiveId" clId="{353E44ED-2725-4168-8586-E961211C864C}" dt="2023-12-12T15:15:16.809" v="120" actId="313"/>
          <ac:spMkLst>
            <pc:docMk/>
            <pc:sldMk cId="2780495002" sldId="256"/>
            <ac:spMk id="43" creationId="{D8652A7A-DAA2-3103-29F3-F76BC9B20539}"/>
          </ac:spMkLst>
        </pc:spChg>
        <pc:spChg chg="mod">
          <ac:chgData name="Alexis Gibert" userId="ccc2f3e93834003a" providerId="LiveId" clId="{353E44ED-2725-4168-8586-E961211C864C}" dt="2023-12-12T14:58:46.729" v="119" actId="20577"/>
          <ac:spMkLst>
            <pc:docMk/>
            <pc:sldMk cId="2780495002" sldId="256"/>
            <ac:spMk id="44" creationId="{0332537C-C761-44BE-3E91-1F6C1CDE6120}"/>
          </ac:spMkLst>
        </pc:spChg>
        <pc:spChg chg="mod">
          <ac:chgData name="Alexis Gibert" userId="ccc2f3e93834003a" providerId="LiveId" clId="{353E44ED-2725-4168-8586-E961211C864C}" dt="2023-12-12T14:53:29.514" v="90" actId="1076"/>
          <ac:spMkLst>
            <pc:docMk/>
            <pc:sldMk cId="2780495002" sldId="256"/>
            <ac:spMk id="45" creationId="{D2279A62-1882-670E-3712-87BDE05700D4}"/>
          </ac:spMkLst>
        </pc:spChg>
        <pc:spChg chg="mod">
          <ac:chgData name="Alexis Gibert" userId="ccc2f3e93834003a" providerId="LiveId" clId="{353E44ED-2725-4168-8586-E961211C864C}" dt="2023-12-12T14:53:13.894" v="85" actId="1076"/>
          <ac:spMkLst>
            <pc:docMk/>
            <pc:sldMk cId="2780495002" sldId="256"/>
            <ac:spMk id="46" creationId="{8E958A98-6E56-76D6-9238-F21EF24FB4AF}"/>
          </ac:spMkLst>
        </pc:spChg>
        <pc:spChg chg="mod">
          <ac:chgData name="Alexis Gibert" userId="ccc2f3e93834003a" providerId="LiveId" clId="{353E44ED-2725-4168-8586-E961211C864C}" dt="2023-12-12T14:53:29.514" v="90" actId="1076"/>
          <ac:spMkLst>
            <pc:docMk/>
            <pc:sldMk cId="2780495002" sldId="256"/>
            <ac:spMk id="47" creationId="{1FF6E1FE-6B1E-46D0-0ACA-935427B3C7B5}"/>
          </ac:spMkLst>
        </pc:spChg>
        <pc:spChg chg="mod">
          <ac:chgData name="Alexis Gibert" userId="ccc2f3e93834003a" providerId="LiveId" clId="{353E44ED-2725-4168-8586-E961211C864C}" dt="2023-12-12T14:53:13.894" v="85" actId="1076"/>
          <ac:spMkLst>
            <pc:docMk/>
            <pc:sldMk cId="2780495002" sldId="256"/>
            <ac:spMk id="52" creationId="{92BCFD95-4711-80A0-AD96-E77F59E65687}"/>
          </ac:spMkLst>
        </pc:spChg>
        <pc:spChg chg="mod">
          <ac:chgData name="Alexis Gibert" userId="ccc2f3e93834003a" providerId="LiveId" clId="{353E44ED-2725-4168-8586-E961211C864C}" dt="2023-12-12T14:53:13.894" v="85" actId="1076"/>
          <ac:spMkLst>
            <pc:docMk/>
            <pc:sldMk cId="2780495002" sldId="256"/>
            <ac:spMk id="53" creationId="{B1F1E3D6-8613-18E9-4157-111EC60B587D}"/>
          </ac:spMkLst>
        </pc:spChg>
        <pc:spChg chg="mod">
          <ac:chgData name="Alexis Gibert" userId="ccc2f3e93834003a" providerId="LiveId" clId="{353E44ED-2725-4168-8586-E961211C864C}" dt="2023-12-12T14:53:13.894" v="85" actId="1076"/>
          <ac:spMkLst>
            <pc:docMk/>
            <pc:sldMk cId="2780495002" sldId="256"/>
            <ac:spMk id="1027" creationId="{3B71D2A5-4B8C-6961-DFEB-1CEBF9522B2A}"/>
          </ac:spMkLst>
        </pc:spChg>
        <pc:spChg chg="mod">
          <ac:chgData name="Alexis Gibert" userId="ccc2f3e93834003a" providerId="LiveId" clId="{353E44ED-2725-4168-8586-E961211C864C}" dt="2023-12-12T14:53:13.894" v="85" actId="1076"/>
          <ac:spMkLst>
            <pc:docMk/>
            <pc:sldMk cId="2780495002" sldId="256"/>
            <ac:spMk id="1028" creationId="{540C39BF-2B2F-D117-DBF1-398501DE9241}"/>
          </ac:spMkLst>
        </pc:spChg>
        <pc:spChg chg="mod">
          <ac:chgData name="Alexis Gibert" userId="ccc2f3e93834003a" providerId="LiveId" clId="{353E44ED-2725-4168-8586-E961211C864C}" dt="2023-12-12T14:53:13.894" v="85" actId="1076"/>
          <ac:spMkLst>
            <pc:docMk/>
            <pc:sldMk cId="2780495002" sldId="256"/>
            <ac:spMk id="1029" creationId="{E3F3CBEA-B3AC-44E4-0164-39D34C503EE6}"/>
          </ac:spMkLst>
        </pc:spChg>
        <pc:spChg chg="mod">
          <ac:chgData name="Alexis Gibert" userId="ccc2f3e93834003a" providerId="LiveId" clId="{353E44ED-2725-4168-8586-E961211C864C}" dt="2023-12-12T14:55:17.576" v="111" actId="1036"/>
          <ac:spMkLst>
            <pc:docMk/>
            <pc:sldMk cId="2780495002" sldId="256"/>
            <ac:spMk id="1033" creationId="{1C2A922C-DDF2-1C08-BE64-99F58522CC5F}"/>
          </ac:spMkLst>
        </pc:spChg>
        <pc:spChg chg="mod">
          <ac:chgData name="Alexis Gibert" userId="ccc2f3e93834003a" providerId="LiveId" clId="{353E44ED-2725-4168-8586-E961211C864C}" dt="2023-12-12T14:53:13.894" v="85" actId="1076"/>
          <ac:spMkLst>
            <pc:docMk/>
            <pc:sldMk cId="2780495002" sldId="256"/>
            <ac:spMk id="1034" creationId="{4F2A9D0A-8758-7683-6B8C-C13F35D0234B}"/>
          </ac:spMkLst>
        </pc:spChg>
        <pc:spChg chg="mod">
          <ac:chgData name="Alexis Gibert" userId="ccc2f3e93834003a" providerId="LiveId" clId="{353E44ED-2725-4168-8586-E961211C864C}" dt="2023-12-12T14:53:13.894" v="85" actId="1076"/>
          <ac:spMkLst>
            <pc:docMk/>
            <pc:sldMk cId="2780495002" sldId="256"/>
            <ac:spMk id="1035" creationId="{E78BB06E-2331-CC0E-D4F0-D29FB18958AC}"/>
          </ac:spMkLst>
        </pc:spChg>
        <pc:spChg chg="add mod">
          <ac:chgData name="Alexis Gibert" userId="ccc2f3e93834003a" providerId="LiveId" clId="{353E44ED-2725-4168-8586-E961211C864C}" dt="2023-12-12T14:53:42.573" v="93" actId="1076"/>
          <ac:spMkLst>
            <pc:docMk/>
            <pc:sldMk cId="2780495002" sldId="256"/>
            <ac:spMk id="1037" creationId="{A61A858E-6A85-D40B-4218-F2F95A5C88D4}"/>
          </ac:spMkLst>
        </pc:spChg>
        <pc:spChg chg="add mod">
          <ac:chgData name="Alexis Gibert" userId="ccc2f3e93834003a" providerId="LiveId" clId="{353E44ED-2725-4168-8586-E961211C864C}" dt="2023-12-12T14:53:37.949" v="92" actId="1076"/>
          <ac:spMkLst>
            <pc:docMk/>
            <pc:sldMk cId="2780495002" sldId="256"/>
            <ac:spMk id="1038" creationId="{8985F7CF-08F3-4BA9-D3B2-60501A652485}"/>
          </ac:spMkLst>
        </pc:spChg>
        <pc:spChg chg="add mod">
          <ac:chgData name="Alexis Gibert" userId="ccc2f3e93834003a" providerId="LiveId" clId="{353E44ED-2725-4168-8586-E961211C864C}" dt="2023-12-12T14:54:03.128" v="99" actId="1035"/>
          <ac:spMkLst>
            <pc:docMk/>
            <pc:sldMk cId="2780495002" sldId="256"/>
            <ac:spMk id="1039" creationId="{A37D7968-4205-C8D5-E583-9EC1D88F05FA}"/>
          </ac:spMkLst>
        </pc:spChg>
        <pc:spChg chg="add mod ord">
          <ac:chgData name="Alexis Gibert" userId="ccc2f3e93834003a" providerId="LiveId" clId="{353E44ED-2725-4168-8586-E961211C864C}" dt="2023-12-12T14:56:00.392" v="116" actId="14100"/>
          <ac:spMkLst>
            <pc:docMk/>
            <pc:sldMk cId="2780495002" sldId="256"/>
            <ac:spMk id="1040" creationId="{4F49C3C1-974B-2B80-3443-AF3CAD75CD43}"/>
          </ac:spMkLst>
        </pc:spChg>
        <pc:picChg chg="mod">
          <ac:chgData name="Alexis Gibert" userId="ccc2f3e93834003a" providerId="LiveId" clId="{353E44ED-2725-4168-8586-E961211C864C}" dt="2023-12-12T14:53:18.361" v="87" actId="1076"/>
          <ac:picMkLst>
            <pc:docMk/>
            <pc:sldMk cId="2780495002" sldId="256"/>
            <ac:picMk id="1026" creationId="{463A4715-58B4-7BE4-5244-894856AD6739}"/>
          </ac:picMkLst>
        </pc:picChg>
        <pc:cxnChg chg="mod">
          <ac:chgData name="Alexis Gibert" userId="ccc2f3e93834003a" providerId="LiveId" clId="{353E44ED-2725-4168-8586-E961211C864C}" dt="2023-12-12T14:53:13.894" v="85" actId="1076"/>
          <ac:cxnSpMkLst>
            <pc:docMk/>
            <pc:sldMk cId="2780495002" sldId="256"/>
            <ac:cxnSpMk id="1025" creationId="{12F4F611-371A-4F2E-4944-9A111BFD8139}"/>
          </ac:cxnSpMkLst>
        </pc:cxnChg>
        <pc:cxnChg chg="mod">
          <ac:chgData name="Alexis Gibert" userId="ccc2f3e93834003a" providerId="LiveId" clId="{353E44ED-2725-4168-8586-E961211C864C}" dt="2023-12-12T14:53:13.894" v="85" actId="1076"/>
          <ac:cxnSpMkLst>
            <pc:docMk/>
            <pc:sldMk cId="2780495002" sldId="256"/>
            <ac:cxnSpMk id="1032" creationId="{92A13EB9-23EB-2BFF-CF22-51AE72B5BF01}"/>
          </ac:cxnSpMkLst>
        </pc:cxnChg>
        <pc:cxnChg chg="add mod">
          <ac:chgData name="Alexis Gibert" userId="ccc2f3e93834003a" providerId="LiveId" clId="{353E44ED-2725-4168-8586-E961211C864C}" dt="2023-12-12T14:53:37.949" v="92" actId="1076"/>
          <ac:cxnSpMkLst>
            <pc:docMk/>
            <pc:sldMk cId="2780495002" sldId="256"/>
            <ac:cxnSpMk id="1036" creationId="{973C04A4-1CCD-0470-388F-871ADB93F7B2}"/>
          </ac:cxnSpMkLst>
        </pc:cxnChg>
      </pc:sldChg>
    </pc:docChg>
  </pc:docChgLst>
  <pc:docChgLst>
    <pc:chgData name="Éliot Pazzé" userId="9fc4dfd9dcdda4fa" providerId="Windows Live" clId="Web-{831102D7-151E-4454-B720-D152FB558B25}"/>
    <pc:docChg chg="modSld">
      <pc:chgData name="Éliot Pazzé" userId="9fc4dfd9dcdda4fa" providerId="Windows Live" clId="Web-{831102D7-151E-4454-B720-D152FB558B25}" dt="2023-12-12T16:15:32.741" v="2" actId="20577"/>
      <pc:docMkLst>
        <pc:docMk/>
      </pc:docMkLst>
      <pc:sldChg chg="modSp">
        <pc:chgData name="Éliot Pazzé" userId="9fc4dfd9dcdda4fa" providerId="Windows Live" clId="Web-{831102D7-151E-4454-B720-D152FB558B25}" dt="2023-12-12T16:15:32.741" v="2" actId="20577"/>
        <pc:sldMkLst>
          <pc:docMk/>
          <pc:sldMk cId="2780495002" sldId="256"/>
        </pc:sldMkLst>
        <pc:spChg chg="mod">
          <ac:chgData name="Éliot Pazzé" userId="9fc4dfd9dcdda4fa" providerId="Windows Live" clId="Web-{831102D7-151E-4454-B720-D152FB558B25}" dt="2023-12-12T16:15:32.741" v="2" actId="20577"/>
          <ac:spMkLst>
            <pc:docMk/>
            <pc:sldMk cId="2780495002" sldId="256"/>
            <ac:spMk id="44" creationId="{0332537C-C761-44BE-3E91-1F6C1CDE61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971C7-4035-51EA-6E07-B0E6140F9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AA21F4-7659-827B-E9D4-207DAB804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F0AD62-53FB-BE5B-CD5B-0FB21E65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D2C-0C8E-4F07-8081-6D347098F8D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3F460-FE57-0B5D-ED7B-40CE3582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FED4E3-E501-C466-30BB-B830B217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9C10-8F63-4B7B-AC42-4ED013810C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06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00CD6-0BFE-F055-8B69-7326CC0C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DA2039-6CB2-AE88-5072-CBE692AFF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D7789C-FEB1-7C9E-A48C-4C25D42E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D2C-0C8E-4F07-8081-6D347098F8D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69BF45-1F01-FEC5-8F96-45137145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82D6AD-381E-10D2-0A4E-D8D6677F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9C10-8F63-4B7B-AC42-4ED013810C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15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9F11E7-A889-E374-5BED-3D42C986C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3427DC-1B0E-EB32-E4D3-3339B878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808C5-256B-7D54-416C-BE87480C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D2C-0C8E-4F07-8081-6D347098F8D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8FB3C5-D178-0883-6910-2DE0662B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551989-8434-CE45-DD4F-7FC43AC8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9C10-8F63-4B7B-AC42-4ED013810C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4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2A8CA-70BB-F1BE-964D-EA2310A0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1C7448-FE67-C94C-6BE5-919E801F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8816FD-8637-2A6A-1867-3CD6C993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D2C-0C8E-4F07-8081-6D347098F8D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7CC5A-F088-F134-1839-290495EF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43BB5D-C2E0-FCFC-40D0-B244E73F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9C10-8F63-4B7B-AC42-4ED013810C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69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BB2C2-BB79-207B-0F14-643B59CF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0BBAC8-27E2-1EC2-0476-BAA46B99C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CC5F07-E497-2DBC-47B9-170ABA54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D2C-0C8E-4F07-8081-6D347098F8D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53FB4-1B96-6CB5-B220-1F8CDE2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7EA9EA-DCE7-4E74-8385-F4EF8AE1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9C10-8F63-4B7B-AC42-4ED013810C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16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317AA6-6C64-8A49-1C30-B81D7F5E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6B180-2059-87F2-477F-00152608A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ABEF38-6896-06D5-4C32-F00B37012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A4D8E0-06C0-912B-55B5-A12FD020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D2C-0C8E-4F07-8081-6D347098F8D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DF8F8-8C01-B1DC-BD6D-9CDC3B9B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27565D-35B7-62B4-EB9D-8681C45B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9C10-8F63-4B7B-AC42-4ED013810C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48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E1A57-9C50-DA23-B7F7-90B9799E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A3194E-0638-FB32-6E54-760F56B2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7D3548-7404-46BB-270A-B9D7A3BA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D38D0B-0EFC-6881-6BEB-0E60C1E0C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3EA30B-8B79-2023-4CCC-6D0078E09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D1B6B7-027B-9918-52E7-B2E2178C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D2C-0C8E-4F07-8081-6D347098F8D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A7B29B-D721-0426-7739-146EE96E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1909FF-3710-25C4-0876-C5291F69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9C10-8F63-4B7B-AC42-4ED013810C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98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DB64E-B48D-89AE-D573-76103479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7233C6-AA6A-1A30-BDD0-7BF83DB6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D2C-0C8E-4F07-8081-6D347098F8D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15E3B8-D5A6-AAE4-73BA-77715092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CF1852-18D6-2A47-8DBE-50FCF698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9C10-8F63-4B7B-AC42-4ED013810C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0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1748E2-17AE-54E7-E99E-8B72F6BA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D2C-0C8E-4F07-8081-6D347098F8D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2B70CE-9320-7FA1-391E-093764FD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AE4613-F5A9-3AB1-1007-EEE2D55C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9C10-8F63-4B7B-AC42-4ED013810C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0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4AB7D-9D2E-4A08-CA7A-F7D6968D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E25237-F5D1-0009-F61B-2F6BAC6D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7278D1-3B2A-F1A7-A418-8B7DC9BEF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750482-460C-2FC3-333C-3B743B4C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D2C-0C8E-4F07-8081-6D347098F8D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5BB748-140C-0A1D-5CF0-DB13D92B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053D5B-E091-1035-72AA-5861DA80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9C10-8F63-4B7B-AC42-4ED013810C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77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69C29-E1F5-2D19-1AC6-78214949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3256AE-79BB-8B86-B616-F902A777C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A6E352-714B-8D0B-4EC9-5A1CD8C0F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584622-5DFB-D7F3-17AE-4C231CB7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D2C-0C8E-4F07-8081-6D347098F8D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ACBCD9-00E9-F0F7-BEED-01BC6852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480480-FA60-82B8-44EF-041A33A1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9C10-8F63-4B7B-AC42-4ED013810C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91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9E3924-8936-6BF4-F982-5E5F90AD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B48486-B09C-2C73-0814-0B5997689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A2F031-C4E5-C22D-E7D1-D690F1421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8D2C-0C8E-4F07-8081-6D347098F8D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FE960F-61D8-F4FB-EB2B-FB021E654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863A5B-6F27-A119-7A6E-4CAC22A6B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9C10-8F63-4B7B-AC42-4ED013810C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64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4F49C3C1-974B-2B80-3443-AF3CAD75CD43}"/>
              </a:ext>
            </a:extLst>
          </p:cNvPr>
          <p:cNvSpPr/>
          <p:nvPr/>
        </p:nvSpPr>
        <p:spPr>
          <a:xfrm>
            <a:off x="0" y="0"/>
            <a:ext cx="125882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Graphique 58" descr="Feuille avec un remplissage uni">
            <a:extLst>
              <a:ext uri="{FF2B5EF4-FFF2-40B4-BE49-F238E27FC236}">
                <a16:creationId xmlns:a16="http://schemas.microsoft.com/office/drawing/2014/main" id="{38AC2727-EFBD-9DFB-99BB-65E2555F4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783" y="5076797"/>
            <a:ext cx="2090893" cy="2090893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C66A1696-BA24-60A6-6641-BD8D4F4319ED}"/>
              </a:ext>
            </a:extLst>
          </p:cNvPr>
          <p:cNvSpPr txBox="1"/>
          <p:nvPr/>
        </p:nvSpPr>
        <p:spPr>
          <a:xfrm>
            <a:off x="2892701" y="696602"/>
            <a:ext cx="2477892" cy="183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tx1">
                    <a:lumMod val="85000"/>
                  </a:schemeClr>
                </a:solidFill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Activité clés</a:t>
            </a:r>
          </a:p>
          <a:p>
            <a:pPr algn="l"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Évènements et ateliers</a:t>
            </a:r>
          </a:p>
          <a:p>
            <a:pPr algn="l"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Promotion et marketing</a:t>
            </a:r>
          </a:p>
          <a:p>
            <a:pPr algn="l"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Logistique et gestion des stocks</a:t>
            </a:r>
          </a:p>
          <a:p>
            <a:pPr algn="l"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Gestion financière</a:t>
            </a:r>
          </a:p>
          <a:p>
            <a:pPr algn="l"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Service client</a:t>
            </a:r>
          </a:p>
          <a:p>
            <a:pPr algn="l"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Coordination des points de collecte</a:t>
            </a:r>
          </a:p>
          <a:p>
            <a:pPr algn="l"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Recrutement et gestion des producteurs locaux</a:t>
            </a:r>
          </a:p>
          <a:p>
            <a:pPr algn="l"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Gestion de la plateforme en ligne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C4B779E-FAE5-7502-DDFE-475D2D449C02}"/>
              </a:ext>
            </a:extLst>
          </p:cNvPr>
          <p:cNvSpPr txBox="1"/>
          <p:nvPr/>
        </p:nvSpPr>
        <p:spPr>
          <a:xfrm>
            <a:off x="2922765" y="2703799"/>
            <a:ext cx="3091726" cy="152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tx1">
                    <a:lumMod val="85000"/>
                  </a:schemeClr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Partenaires clés</a:t>
            </a:r>
          </a:p>
          <a:p>
            <a:pPr algn="l"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Producteurs locaux</a:t>
            </a:r>
          </a:p>
          <a:p>
            <a:pPr algn="l"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Points de collecte</a:t>
            </a:r>
          </a:p>
          <a:p>
            <a:pPr algn="l"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Municipalités locales</a:t>
            </a:r>
          </a:p>
          <a:p>
            <a:pPr algn="l"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Entreprises locales</a:t>
            </a:r>
          </a:p>
          <a:p>
            <a:pPr algn="l"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Organisations à but non lucratif</a:t>
            </a:r>
          </a:p>
          <a:p>
            <a:pPr algn="l"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Partenaires de logistique et de livraison</a:t>
            </a:r>
          </a:p>
          <a:p>
            <a:pPr algn="l"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Gouvernements locaux et régionaux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8652A7A-DAA2-3103-29F3-F76BC9B20539}"/>
              </a:ext>
            </a:extLst>
          </p:cNvPr>
          <p:cNvSpPr txBox="1"/>
          <p:nvPr/>
        </p:nvSpPr>
        <p:spPr>
          <a:xfrm>
            <a:off x="2912991" y="4491360"/>
            <a:ext cx="3285860" cy="168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tx1">
                    <a:lumMod val="85000"/>
                  </a:schemeClr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Ressources clés</a:t>
            </a:r>
          </a:p>
          <a:p>
            <a:pPr algn="l"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Plateforme en ligne</a:t>
            </a:r>
          </a:p>
          <a:p>
            <a:pPr algn="l"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Réseau de producteurs locaux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Points de collecte</a:t>
            </a:r>
          </a:p>
          <a:p>
            <a:pPr algn="l"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Personnel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Relations clients et producteurs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Marketing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Partenariats 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Logistique, livraison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332537C-C761-44BE-3E91-1F6C1CDE6120}"/>
              </a:ext>
            </a:extLst>
          </p:cNvPr>
          <p:cNvSpPr txBox="1"/>
          <p:nvPr/>
        </p:nvSpPr>
        <p:spPr>
          <a:xfrm>
            <a:off x="9447358" y="4106490"/>
            <a:ext cx="2703963" cy="185986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600" dirty="0">
                <a:latin typeface="Poppins Bold"/>
                <a:cs typeface="Poppins Bold"/>
              </a:rPr>
              <a:t>Segment client</a:t>
            </a:r>
          </a:p>
          <a:p>
            <a:pPr>
              <a:lnSpc>
                <a:spcPct val="115000"/>
              </a:lnSpc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/>
                <a:cs typeface="Times New Roman"/>
              </a:rPr>
              <a:t>Partout en France, Etudiants, différentes catégories socio-professionnelles, retraités, femmes et hommes qui :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/>
                <a:cs typeface="Times New Roman"/>
              </a:rPr>
              <a:t>Sont soucieuses de l’environnement</a:t>
            </a:r>
          </a:p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/>
                <a:cs typeface="Times New Roman"/>
              </a:rPr>
              <a:t>Cherchent à manger sainement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/>
                <a:cs typeface="Times New Roman"/>
              </a:rPr>
              <a:t>Souhaitant un commerce plus équitable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/>
                <a:cs typeface="Times New Roman"/>
              </a:rPr>
              <a:t>Veulent consommer local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2279A62-1882-670E-3712-87BDE05700D4}"/>
              </a:ext>
            </a:extLst>
          </p:cNvPr>
          <p:cNvSpPr txBox="1"/>
          <p:nvPr/>
        </p:nvSpPr>
        <p:spPr>
          <a:xfrm>
            <a:off x="9419264" y="2327800"/>
            <a:ext cx="2551936" cy="168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600" dirty="0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Proposition de valeur</a:t>
            </a:r>
          </a:p>
          <a:p>
            <a:pPr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Produits locaux et livraison locale</a:t>
            </a:r>
          </a:p>
          <a:p>
            <a:pPr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Qualité et fraicheur / Variété et diversité</a:t>
            </a:r>
          </a:p>
          <a:p>
            <a:pPr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Soutien aux producteurs</a:t>
            </a:r>
          </a:p>
          <a:p>
            <a:pPr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Transparence</a:t>
            </a:r>
          </a:p>
          <a:p>
            <a:pPr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Impact environnemental réduit / communauté engagée</a:t>
            </a:r>
          </a:p>
          <a:p>
            <a:pPr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Facilité d'utilisation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E958A98-6E56-76D6-9238-F21EF24FB4AF}"/>
              </a:ext>
            </a:extLst>
          </p:cNvPr>
          <p:cNvSpPr txBox="1"/>
          <p:nvPr/>
        </p:nvSpPr>
        <p:spPr>
          <a:xfrm>
            <a:off x="5931991" y="647437"/>
            <a:ext cx="2959088" cy="2390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600" dirty="0">
                <a:latin typeface="Poppins Bold" panose="00000800000000000000" pitchFamily="2" charset="0"/>
                <a:cs typeface="Poppins Bold" panose="00000800000000000000" pitchFamily="2" charset="0"/>
              </a:rPr>
              <a:t>Structure de coût</a:t>
            </a:r>
          </a:p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Développement technologique Maintenance de la Plateforme en ligne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Personnel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Frais de marketing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Frais de logistique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Frais d'exploitation des points de collecte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Frais administratifs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Coûts liés aux événements et aux ateliers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Assurance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Dépenses de gestion des partenariats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Frais financiers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FF6E1FE-6B1E-46D0-0ACA-935427B3C7B5}"/>
              </a:ext>
            </a:extLst>
          </p:cNvPr>
          <p:cNvSpPr txBox="1"/>
          <p:nvPr/>
        </p:nvSpPr>
        <p:spPr>
          <a:xfrm>
            <a:off x="9431256" y="596029"/>
            <a:ext cx="2583942" cy="1505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600" dirty="0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Source de revenus</a:t>
            </a:r>
          </a:p>
          <a:p>
            <a:pPr lvl="0">
              <a:lnSpc>
                <a:spcPct val="115000"/>
              </a:lnSpc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Commission sur les ventes</a:t>
            </a:r>
          </a:p>
          <a:p>
            <a:pPr lvl="0">
              <a:lnSpc>
                <a:spcPct val="115000"/>
              </a:lnSpc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Frais d'adhésion des producteurs</a:t>
            </a:r>
          </a:p>
          <a:p>
            <a:pPr lvl="0">
              <a:lnSpc>
                <a:spcPct val="115000"/>
              </a:lnSpc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Frais de service aux clients</a:t>
            </a:r>
          </a:p>
          <a:p>
            <a:pPr lvl="0">
              <a:lnSpc>
                <a:spcPct val="115000"/>
              </a:lnSpc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Frais de livraison</a:t>
            </a:r>
          </a:p>
          <a:p>
            <a:pPr lvl="0">
              <a:lnSpc>
                <a:spcPct val="115000"/>
              </a:lnSpc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Evènements et ateliers</a:t>
            </a:r>
          </a:p>
          <a:p>
            <a:pPr lvl="0">
              <a:lnSpc>
                <a:spcPct val="115000"/>
              </a:lnSpc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Partenariats et subventions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2BCFD95-4711-80A0-AD96-E77F59E65687}"/>
              </a:ext>
            </a:extLst>
          </p:cNvPr>
          <p:cNvSpPr txBox="1"/>
          <p:nvPr/>
        </p:nvSpPr>
        <p:spPr>
          <a:xfrm>
            <a:off x="5937819" y="3017670"/>
            <a:ext cx="2801890" cy="1505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600" dirty="0">
                <a:latin typeface="Poppins Bold" panose="00000800000000000000" pitchFamily="2" charset="0"/>
                <a:cs typeface="Poppins Bold" panose="00000800000000000000" pitchFamily="2" charset="0"/>
              </a:rPr>
              <a:t>Canaux de distribution</a:t>
            </a:r>
          </a:p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Plateforme en ligne / Réseaux sociaux et marketing en ligne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Points de collecte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Livraison à domicile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Evènements et marchés locaux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Partenariats avec des entreprises locales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1F1E3D6-8613-18E9-4157-111EC60B587D}"/>
              </a:ext>
            </a:extLst>
          </p:cNvPr>
          <p:cNvSpPr txBox="1"/>
          <p:nvPr/>
        </p:nvSpPr>
        <p:spPr>
          <a:xfrm>
            <a:off x="5931991" y="4807872"/>
            <a:ext cx="2757042" cy="137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fr-FR" sz="1600" dirty="0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Poppins Bold" panose="00000800000000000000" pitchFamily="2" charset="0"/>
              </a:rPr>
              <a:t>Relation client</a:t>
            </a:r>
          </a:p>
          <a:p>
            <a:pPr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Proximité et Accessibilité</a:t>
            </a:r>
          </a:p>
          <a:p>
            <a:pPr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Communication Transparente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Réactivité</a:t>
            </a:r>
          </a:p>
          <a:p>
            <a:pPr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Personnalisation</a:t>
            </a:r>
            <a:b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</a:b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cs typeface="Times New Roman" panose="02020603050405020304" pitchFamily="18" charset="0"/>
              </a:rPr>
              <a:t>Événements Communautaires</a:t>
            </a:r>
          </a:p>
          <a:p>
            <a:pPr fontAlgn="base"/>
            <a:r>
              <a:rPr lang="fr-FR" sz="1000" dirty="0">
                <a:solidFill>
                  <a:schemeClr val="tx1">
                    <a:lumMod val="85000"/>
                  </a:schemeClr>
                </a:solidFill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après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</a:t>
            </a:r>
            <a:r>
              <a:rPr lang="fr-FR" sz="1000" dirty="0">
                <a:solidFill>
                  <a:schemeClr val="tx1">
                    <a:lumMod val="85000"/>
                  </a:schemeClr>
                </a:solidFill>
                <a:latin typeface="Poppins Light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pic>
        <p:nvPicPr>
          <p:cNvPr id="60" name="Graphique 59" descr="Feuille avec un remplissage uni">
            <a:extLst>
              <a:ext uri="{FF2B5EF4-FFF2-40B4-BE49-F238E27FC236}">
                <a16:creationId xmlns:a16="http://schemas.microsoft.com/office/drawing/2014/main" id="{A77DF11A-5339-C8CD-681A-B7065B77B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197493">
            <a:off x="1050992" y="4343611"/>
            <a:ext cx="1200351" cy="1200351"/>
          </a:xfrm>
          <a:prstGeom prst="rect">
            <a:avLst/>
          </a:prstGeom>
        </p:spPr>
      </p:pic>
      <p:pic>
        <p:nvPicPr>
          <p:cNvPr id="61" name="Graphique 60" descr="Feuille avec un remplissage uni">
            <a:extLst>
              <a:ext uri="{FF2B5EF4-FFF2-40B4-BE49-F238E27FC236}">
                <a16:creationId xmlns:a16="http://schemas.microsoft.com/office/drawing/2014/main" id="{75E04EAB-5CBB-AF00-D09B-5EF553275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822321">
            <a:off x="136999" y="4948441"/>
            <a:ext cx="788938" cy="7889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63A4715-58B4-7BE4-5244-894856AD6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95" y="420957"/>
            <a:ext cx="1438206" cy="238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Connecteur droit 1024">
            <a:extLst>
              <a:ext uri="{FF2B5EF4-FFF2-40B4-BE49-F238E27FC236}">
                <a16:creationId xmlns:a16="http://schemas.microsoft.com/office/drawing/2014/main" id="{12F4F611-371A-4F2E-4944-9A111BFD8139}"/>
              </a:ext>
            </a:extLst>
          </p:cNvPr>
          <p:cNvCxnSpPr/>
          <p:nvPr/>
        </p:nvCxnSpPr>
        <p:spPr>
          <a:xfrm>
            <a:off x="2642673" y="886634"/>
            <a:ext cx="0" cy="5167197"/>
          </a:xfrm>
          <a:prstGeom prst="line">
            <a:avLst/>
          </a:prstGeom>
          <a:ln w="76200" cap="rnd"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3B71D2A5-4B8C-6961-DFEB-1CEBF9522B2A}"/>
              </a:ext>
            </a:extLst>
          </p:cNvPr>
          <p:cNvSpPr/>
          <p:nvPr/>
        </p:nvSpPr>
        <p:spPr>
          <a:xfrm>
            <a:off x="2520858" y="2732308"/>
            <a:ext cx="272273" cy="2722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8" name="Ellipse 1027">
            <a:extLst>
              <a:ext uri="{FF2B5EF4-FFF2-40B4-BE49-F238E27FC236}">
                <a16:creationId xmlns:a16="http://schemas.microsoft.com/office/drawing/2014/main" id="{540C39BF-2B2F-D117-DBF1-398501DE9241}"/>
              </a:ext>
            </a:extLst>
          </p:cNvPr>
          <p:cNvSpPr/>
          <p:nvPr/>
        </p:nvSpPr>
        <p:spPr>
          <a:xfrm>
            <a:off x="2522813" y="725860"/>
            <a:ext cx="272273" cy="2722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E3F3CBEA-B3AC-44E4-0164-39D34C503EE6}"/>
              </a:ext>
            </a:extLst>
          </p:cNvPr>
          <p:cNvSpPr/>
          <p:nvPr/>
        </p:nvSpPr>
        <p:spPr>
          <a:xfrm>
            <a:off x="2520858" y="4523595"/>
            <a:ext cx="272273" cy="2722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2" name="Connecteur droit 1031">
            <a:extLst>
              <a:ext uri="{FF2B5EF4-FFF2-40B4-BE49-F238E27FC236}">
                <a16:creationId xmlns:a16="http://schemas.microsoft.com/office/drawing/2014/main" id="{92A13EB9-23EB-2BFF-CF22-51AE72B5BF01}"/>
              </a:ext>
            </a:extLst>
          </p:cNvPr>
          <p:cNvCxnSpPr/>
          <p:nvPr/>
        </p:nvCxnSpPr>
        <p:spPr>
          <a:xfrm>
            <a:off x="5647983" y="857376"/>
            <a:ext cx="0" cy="5167197"/>
          </a:xfrm>
          <a:prstGeom prst="line">
            <a:avLst/>
          </a:prstGeom>
          <a:ln w="76200" cap="rnd"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Ellipse 1032">
            <a:extLst>
              <a:ext uri="{FF2B5EF4-FFF2-40B4-BE49-F238E27FC236}">
                <a16:creationId xmlns:a16="http://schemas.microsoft.com/office/drawing/2014/main" id="{1C2A922C-DDF2-1C08-BE64-99F58522CC5F}"/>
              </a:ext>
            </a:extLst>
          </p:cNvPr>
          <p:cNvSpPr/>
          <p:nvPr/>
        </p:nvSpPr>
        <p:spPr>
          <a:xfrm>
            <a:off x="5526168" y="3086197"/>
            <a:ext cx="272273" cy="2722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4" name="Ellipse 1033">
            <a:extLst>
              <a:ext uri="{FF2B5EF4-FFF2-40B4-BE49-F238E27FC236}">
                <a16:creationId xmlns:a16="http://schemas.microsoft.com/office/drawing/2014/main" id="{4F2A9D0A-8758-7683-6B8C-C13F35D0234B}"/>
              </a:ext>
            </a:extLst>
          </p:cNvPr>
          <p:cNvSpPr/>
          <p:nvPr/>
        </p:nvSpPr>
        <p:spPr>
          <a:xfrm>
            <a:off x="5528123" y="696602"/>
            <a:ext cx="272273" cy="2722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E78BB06E-2331-CC0E-D4F0-D29FB18958AC}"/>
              </a:ext>
            </a:extLst>
          </p:cNvPr>
          <p:cNvSpPr/>
          <p:nvPr/>
        </p:nvSpPr>
        <p:spPr>
          <a:xfrm>
            <a:off x="5526168" y="4807872"/>
            <a:ext cx="272273" cy="2722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6" name="Connecteur droit 1035">
            <a:extLst>
              <a:ext uri="{FF2B5EF4-FFF2-40B4-BE49-F238E27FC236}">
                <a16:creationId xmlns:a16="http://schemas.microsoft.com/office/drawing/2014/main" id="{973C04A4-1CCD-0470-388F-871ADB93F7B2}"/>
              </a:ext>
            </a:extLst>
          </p:cNvPr>
          <p:cNvCxnSpPr/>
          <p:nvPr/>
        </p:nvCxnSpPr>
        <p:spPr>
          <a:xfrm>
            <a:off x="9175086" y="845401"/>
            <a:ext cx="0" cy="5167197"/>
          </a:xfrm>
          <a:prstGeom prst="line">
            <a:avLst/>
          </a:prstGeom>
          <a:ln w="76200" cap="rnd"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Ellipse 1036">
            <a:extLst>
              <a:ext uri="{FF2B5EF4-FFF2-40B4-BE49-F238E27FC236}">
                <a16:creationId xmlns:a16="http://schemas.microsoft.com/office/drawing/2014/main" id="{A61A858E-6A85-D40B-4218-F2F95A5C88D4}"/>
              </a:ext>
            </a:extLst>
          </p:cNvPr>
          <p:cNvSpPr/>
          <p:nvPr/>
        </p:nvSpPr>
        <p:spPr>
          <a:xfrm>
            <a:off x="9055226" y="2397891"/>
            <a:ext cx="272273" cy="2722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8" name="Ellipse 1037">
            <a:extLst>
              <a:ext uri="{FF2B5EF4-FFF2-40B4-BE49-F238E27FC236}">
                <a16:creationId xmlns:a16="http://schemas.microsoft.com/office/drawing/2014/main" id="{8985F7CF-08F3-4BA9-D3B2-60501A652485}"/>
              </a:ext>
            </a:extLst>
          </p:cNvPr>
          <p:cNvSpPr/>
          <p:nvPr/>
        </p:nvSpPr>
        <p:spPr>
          <a:xfrm>
            <a:off x="9055226" y="684627"/>
            <a:ext cx="272273" cy="2722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9" name="Ellipse 1038">
            <a:extLst>
              <a:ext uri="{FF2B5EF4-FFF2-40B4-BE49-F238E27FC236}">
                <a16:creationId xmlns:a16="http://schemas.microsoft.com/office/drawing/2014/main" id="{A37D7968-4205-C8D5-E583-9EC1D88F05FA}"/>
              </a:ext>
            </a:extLst>
          </p:cNvPr>
          <p:cNvSpPr/>
          <p:nvPr/>
        </p:nvSpPr>
        <p:spPr>
          <a:xfrm>
            <a:off x="9055226" y="4164629"/>
            <a:ext cx="272273" cy="2722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4950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Grand écran</PresentationFormat>
  <Paragraphs>50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Poppins Bold</vt:lpstr>
      <vt:lpstr>Poppins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Alexis Gibert</dc:creator>
  <cp:lastModifiedBy>Éliot Pazzé</cp:lastModifiedBy>
  <cp:revision>1</cp:revision>
  <dcterms:created xsi:type="dcterms:W3CDTF">2023-12-12T14:09:13Z</dcterms:created>
  <dcterms:modified xsi:type="dcterms:W3CDTF">2023-12-12T16:21:56Z</dcterms:modified>
</cp:coreProperties>
</file>