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3E940-3E77-4E35-9801-83EC773B48F2}" v="84" dt="2022-10-05T19:04:43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44" autoAdjust="0"/>
  </p:normalViewPr>
  <p:slideViewPr>
    <p:cSldViewPr snapToGrid="0">
      <p:cViewPr varScale="1">
        <p:scale>
          <a:sx n="146" d="100"/>
          <a:sy n="146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Gibert" userId="ccc2f3e93834003a" providerId="LiveId" clId="{EF23E940-3E77-4E35-9801-83EC773B48F2}"/>
    <pc:docChg chg="undo custSel modSld">
      <pc:chgData name="Alexis Gibert" userId="ccc2f3e93834003a" providerId="LiveId" clId="{EF23E940-3E77-4E35-9801-83EC773B48F2}" dt="2022-10-05T21:30:38.442" v="251" actId="20577"/>
      <pc:docMkLst>
        <pc:docMk/>
      </pc:docMkLst>
      <pc:sldChg chg="modSp mod modTransition">
        <pc:chgData name="Alexis Gibert" userId="ccc2f3e93834003a" providerId="LiveId" clId="{EF23E940-3E77-4E35-9801-83EC773B48F2}" dt="2022-10-05T21:30:38.442" v="251" actId="20577"/>
        <pc:sldMkLst>
          <pc:docMk/>
          <pc:sldMk cId="1800787179" sldId="256"/>
        </pc:sldMkLst>
        <pc:spChg chg="mod">
          <ac:chgData name="Alexis Gibert" userId="ccc2f3e93834003a" providerId="LiveId" clId="{EF23E940-3E77-4E35-9801-83EC773B48F2}" dt="2022-10-05T19:06:45.020" v="249" actId="14100"/>
          <ac:spMkLst>
            <pc:docMk/>
            <pc:sldMk cId="1800787179" sldId="256"/>
            <ac:spMk id="2" creationId="{E60628D4-3440-DE01-40A7-5EBB93851AC4}"/>
          </ac:spMkLst>
        </pc:spChg>
        <pc:spChg chg="mod">
          <ac:chgData name="Alexis Gibert" userId="ccc2f3e93834003a" providerId="LiveId" clId="{EF23E940-3E77-4E35-9801-83EC773B48F2}" dt="2022-10-05T21:30:38.442" v="251" actId="20577"/>
          <ac:spMkLst>
            <pc:docMk/>
            <pc:sldMk cId="1800787179" sldId="256"/>
            <ac:spMk id="3" creationId="{A8951290-18BB-BBFF-28D8-19ABD469EB89}"/>
          </ac:spMkLst>
        </pc:spChg>
      </pc:sldChg>
      <pc:sldChg chg="addSp modSp mod modTransition">
        <pc:chgData name="Alexis Gibert" userId="ccc2f3e93834003a" providerId="LiveId" clId="{EF23E940-3E77-4E35-9801-83EC773B48F2}" dt="2022-10-05T19:15:21.804" v="250" actId="1076"/>
        <pc:sldMkLst>
          <pc:docMk/>
          <pc:sldMk cId="727337793" sldId="257"/>
        </pc:sldMkLst>
        <pc:spChg chg="add mod">
          <ac:chgData name="Alexis Gibert" userId="ccc2f3e93834003a" providerId="LiveId" clId="{EF23E940-3E77-4E35-9801-83EC773B48F2}" dt="2022-10-05T19:15:21.804" v="250" actId="1076"/>
          <ac:spMkLst>
            <pc:docMk/>
            <pc:sldMk cId="727337793" sldId="257"/>
            <ac:spMk id="3" creationId="{88125BEB-B1BB-4144-99FC-2690A462842D}"/>
          </ac:spMkLst>
        </pc:spChg>
        <pc:picChg chg="add mod">
          <ac:chgData name="Alexis Gibert" userId="ccc2f3e93834003a" providerId="LiveId" clId="{EF23E940-3E77-4E35-9801-83EC773B48F2}" dt="2022-10-05T18:50:06.264" v="182" actId="1076"/>
          <ac:picMkLst>
            <pc:docMk/>
            <pc:sldMk cId="727337793" sldId="257"/>
            <ac:picMk id="4" creationId="{E8675B5C-A10D-2E13-1C82-44B9A06B5E18}"/>
          </ac:picMkLst>
        </pc:picChg>
        <pc:picChg chg="add mod">
          <ac:chgData name="Alexis Gibert" userId="ccc2f3e93834003a" providerId="LiveId" clId="{EF23E940-3E77-4E35-9801-83EC773B48F2}" dt="2022-10-05T18:50:06.264" v="182" actId="1076"/>
          <ac:picMkLst>
            <pc:docMk/>
            <pc:sldMk cId="727337793" sldId="257"/>
            <ac:picMk id="5" creationId="{76D4ACD7-CAC4-2B41-B2E3-B30E46B23E4A}"/>
          </ac:picMkLst>
        </pc:picChg>
        <pc:picChg chg="mod">
          <ac:chgData name="Alexis Gibert" userId="ccc2f3e93834003a" providerId="LiveId" clId="{EF23E940-3E77-4E35-9801-83EC773B48F2}" dt="2022-10-05T18:22:00.749" v="8" actId="1076"/>
          <ac:picMkLst>
            <pc:docMk/>
            <pc:sldMk cId="727337793" sldId="257"/>
            <ac:picMk id="7" creationId="{63CE589A-BDB2-8730-FE70-5C3A06AF0824}"/>
          </ac:picMkLst>
        </pc:picChg>
        <pc:picChg chg="mod">
          <ac:chgData name="Alexis Gibert" userId="ccc2f3e93834003a" providerId="LiveId" clId="{EF23E940-3E77-4E35-9801-83EC773B48F2}" dt="2022-10-05T18:22:04.107" v="10" actId="1076"/>
          <ac:picMkLst>
            <pc:docMk/>
            <pc:sldMk cId="727337793" sldId="257"/>
            <ac:picMk id="12" creationId="{290038CD-4562-2D30-EBB9-84E95E74BE65}"/>
          </ac:picMkLst>
        </pc:picChg>
        <pc:picChg chg="mod">
          <ac:chgData name="Alexis Gibert" userId="ccc2f3e93834003a" providerId="LiveId" clId="{EF23E940-3E77-4E35-9801-83EC773B48F2}" dt="2022-10-05T18:22:05.965" v="11" actId="1076"/>
          <ac:picMkLst>
            <pc:docMk/>
            <pc:sldMk cId="727337793" sldId="257"/>
            <ac:picMk id="40" creationId="{89F3411B-6593-743B-16E7-3C004BD191EC}"/>
          </ac:picMkLst>
        </pc:picChg>
        <pc:picChg chg="mod">
          <ac:chgData name="Alexis Gibert" userId="ccc2f3e93834003a" providerId="LiveId" clId="{EF23E940-3E77-4E35-9801-83EC773B48F2}" dt="2022-10-05T18:22:02.322" v="9" actId="1076"/>
          <ac:picMkLst>
            <pc:docMk/>
            <pc:sldMk cId="727337793" sldId="257"/>
            <ac:picMk id="60" creationId="{D5F3C36F-B90D-8749-70E9-E7DDB8A3839C}"/>
          </ac:picMkLst>
        </pc:picChg>
      </pc:sldChg>
      <pc:sldChg chg="addSp modSp mod modTransition">
        <pc:chgData name="Alexis Gibert" userId="ccc2f3e93834003a" providerId="LiveId" clId="{EF23E940-3E77-4E35-9801-83EC773B48F2}" dt="2022-10-05T18:50:28.037" v="183"/>
        <pc:sldMkLst>
          <pc:docMk/>
          <pc:sldMk cId="2750445601" sldId="258"/>
        </pc:sldMkLst>
        <pc:spChg chg="add mod">
          <ac:chgData name="Alexis Gibert" userId="ccc2f3e93834003a" providerId="LiveId" clId="{EF23E940-3E77-4E35-9801-83EC773B48F2}" dt="2022-10-05T18:49:36.269" v="176" actId="1076"/>
          <ac:spMkLst>
            <pc:docMk/>
            <pc:sldMk cId="2750445601" sldId="258"/>
            <ac:spMk id="2" creationId="{EA12B1C9-8F3C-2C23-0C8C-6277B3831DB0}"/>
          </ac:spMkLst>
        </pc:spChg>
        <pc:spChg chg="add mod">
          <ac:chgData name="Alexis Gibert" userId="ccc2f3e93834003a" providerId="LiveId" clId="{EF23E940-3E77-4E35-9801-83EC773B48F2}" dt="2022-10-05T18:49:49.403" v="178" actId="1076"/>
          <ac:spMkLst>
            <pc:docMk/>
            <pc:sldMk cId="2750445601" sldId="258"/>
            <ac:spMk id="3" creationId="{C1804375-E6FF-5BFB-E0F9-C2CE68E7DB8A}"/>
          </ac:spMkLst>
        </pc:spChg>
        <pc:spChg chg="mod">
          <ac:chgData name="Alexis Gibert" userId="ccc2f3e93834003a" providerId="LiveId" clId="{EF23E940-3E77-4E35-9801-83EC773B48F2}" dt="2022-10-05T18:44:25.567" v="122" actId="1076"/>
          <ac:spMkLst>
            <pc:docMk/>
            <pc:sldMk cId="2750445601" sldId="258"/>
            <ac:spMk id="33" creationId="{5CDFD7DB-F37C-03AB-B2AA-2DECC9B2D62E}"/>
          </ac:spMkLst>
        </pc:spChg>
        <pc:spChg chg="mod">
          <ac:chgData name="Alexis Gibert" userId="ccc2f3e93834003a" providerId="LiveId" clId="{EF23E940-3E77-4E35-9801-83EC773B48F2}" dt="2022-10-05T18:44:39.190" v="124" actId="1076"/>
          <ac:spMkLst>
            <pc:docMk/>
            <pc:sldMk cId="2750445601" sldId="258"/>
            <ac:spMk id="44" creationId="{23A9B2C2-0C24-0EB8-2A17-74104CFB2AD3}"/>
          </ac:spMkLst>
        </pc:spChg>
        <pc:picChg chg="mod">
          <ac:chgData name="Alexis Gibert" userId="ccc2f3e93834003a" providerId="LiveId" clId="{EF23E940-3E77-4E35-9801-83EC773B48F2}" dt="2022-10-05T18:45:28.437" v="140" actId="14100"/>
          <ac:picMkLst>
            <pc:docMk/>
            <pc:sldMk cId="2750445601" sldId="258"/>
            <ac:picMk id="28" creationId="{CB6A2D89-2AAC-B54E-2BDF-F45359C474E7}"/>
          </ac:picMkLst>
        </pc:picChg>
        <pc:picChg chg="mod modCrop">
          <ac:chgData name="Alexis Gibert" userId="ccc2f3e93834003a" providerId="LiveId" clId="{EF23E940-3E77-4E35-9801-83EC773B48F2}" dt="2022-10-05T18:45:42.841" v="141" actId="14100"/>
          <ac:picMkLst>
            <pc:docMk/>
            <pc:sldMk cId="2750445601" sldId="258"/>
            <ac:picMk id="36" creationId="{231FF3D0-6041-5C90-D539-2F5709691A8E}"/>
          </ac:picMkLst>
        </pc:picChg>
        <pc:picChg chg="mod">
          <ac:chgData name="Alexis Gibert" userId="ccc2f3e93834003a" providerId="LiveId" clId="{EF23E940-3E77-4E35-9801-83EC773B48F2}" dt="2022-10-05T18:44:39.190" v="124" actId="1076"/>
          <ac:picMkLst>
            <pc:docMk/>
            <pc:sldMk cId="2750445601" sldId="258"/>
            <ac:picMk id="66" creationId="{DAE17B84-C84E-B808-381D-233102DABB09}"/>
          </ac:picMkLst>
        </pc:picChg>
        <pc:picChg chg="mod">
          <ac:chgData name="Alexis Gibert" userId="ccc2f3e93834003a" providerId="LiveId" clId="{EF23E940-3E77-4E35-9801-83EC773B48F2}" dt="2022-10-05T18:44:39.190" v="124" actId="1076"/>
          <ac:picMkLst>
            <pc:docMk/>
            <pc:sldMk cId="2750445601" sldId="258"/>
            <ac:picMk id="67" creationId="{DBB82983-F7FE-6C80-BEF6-05172EF6B581}"/>
          </ac:picMkLst>
        </pc:picChg>
        <pc:picChg chg="mod">
          <ac:chgData name="Alexis Gibert" userId="ccc2f3e93834003a" providerId="LiveId" clId="{EF23E940-3E77-4E35-9801-83EC773B48F2}" dt="2022-10-05T18:44:39.190" v="124" actId="1076"/>
          <ac:picMkLst>
            <pc:docMk/>
            <pc:sldMk cId="2750445601" sldId="258"/>
            <ac:picMk id="68" creationId="{6A71FF83-B6A2-5D67-753E-A7F4B7032C6F}"/>
          </ac:picMkLst>
        </pc:picChg>
      </pc:sldChg>
      <pc:sldChg chg="addSp delSp modSp mod modTransition setBg delAnim">
        <pc:chgData name="Alexis Gibert" userId="ccc2f3e93834003a" providerId="LiveId" clId="{EF23E940-3E77-4E35-9801-83EC773B48F2}" dt="2022-10-05T18:50:28.037" v="183"/>
        <pc:sldMkLst>
          <pc:docMk/>
          <pc:sldMk cId="3376749238" sldId="259"/>
        </pc:sldMkLst>
        <pc:spChg chg="add mod ord">
          <ac:chgData name="Alexis Gibert" userId="ccc2f3e93834003a" providerId="LiveId" clId="{EF23E940-3E77-4E35-9801-83EC773B48F2}" dt="2022-10-05T18:44:03.517" v="118" actId="1076"/>
          <ac:spMkLst>
            <pc:docMk/>
            <pc:sldMk cId="3376749238" sldId="259"/>
            <ac:spMk id="2" creationId="{FD71D569-DCF5-4DEC-B6DE-0F6479DCAD33}"/>
          </ac:spMkLst>
        </pc:spChg>
        <pc:spChg chg="add mod">
          <ac:chgData name="Alexis Gibert" userId="ccc2f3e93834003a" providerId="LiveId" clId="{EF23E940-3E77-4E35-9801-83EC773B48F2}" dt="2022-10-05T18:48:03.270" v="157" actId="208"/>
          <ac:spMkLst>
            <pc:docMk/>
            <pc:sldMk cId="3376749238" sldId="259"/>
            <ac:spMk id="3" creationId="{57FAF81E-EDF8-2887-A725-2BACCC1C5774}"/>
          </ac:spMkLst>
        </pc:spChg>
        <pc:spChg chg="del mod">
          <ac:chgData name="Alexis Gibert" userId="ccc2f3e93834003a" providerId="LiveId" clId="{EF23E940-3E77-4E35-9801-83EC773B48F2}" dt="2022-10-05T18:39:53.684" v="106" actId="478"/>
          <ac:spMkLst>
            <pc:docMk/>
            <pc:sldMk cId="3376749238" sldId="259"/>
            <ac:spMk id="5" creationId="{1AD9A34B-C769-6A72-23CB-BC5B83F5D3B3}"/>
          </ac:spMkLst>
        </pc:spChg>
        <pc:spChg chg="add mod">
          <ac:chgData name="Alexis Gibert" userId="ccc2f3e93834003a" providerId="LiveId" clId="{EF23E940-3E77-4E35-9801-83EC773B48F2}" dt="2022-10-05T18:48:58.173" v="170" actId="1076"/>
          <ac:spMkLst>
            <pc:docMk/>
            <pc:sldMk cId="3376749238" sldId="259"/>
            <ac:spMk id="9" creationId="{6F8949A8-3FC4-047F-D27F-C91DE2CE2DB0}"/>
          </ac:spMkLst>
        </pc:spChg>
        <pc:spChg chg="add del">
          <ac:chgData name="Alexis Gibert" userId="ccc2f3e93834003a" providerId="LiveId" clId="{EF23E940-3E77-4E35-9801-83EC773B48F2}" dt="2022-10-05T18:43:39.792" v="111" actId="26606"/>
          <ac:spMkLst>
            <pc:docMk/>
            <pc:sldMk cId="3376749238" sldId="259"/>
            <ac:spMk id="1031" creationId="{247A131F-D5DE-41A5-B4CF-4F345319B40B}"/>
          </ac:spMkLst>
        </pc:spChg>
        <pc:spChg chg="add del">
          <ac:chgData name="Alexis Gibert" userId="ccc2f3e93834003a" providerId="LiveId" clId="{EF23E940-3E77-4E35-9801-83EC773B48F2}" dt="2022-10-05T18:43:39.792" v="111" actId="26606"/>
          <ac:spMkLst>
            <pc:docMk/>
            <pc:sldMk cId="3376749238" sldId="259"/>
            <ac:spMk id="1033" creationId="{3AF4666D-BD98-40A5-A75F-478B982010B2}"/>
          </ac:spMkLst>
        </pc:spChg>
        <pc:spChg chg="add del">
          <ac:chgData name="Alexis Gibert" userId="ccc2f3e93834003a" providerId="LiveId" clId="{EF23E940-3E77-4E35-9801-83EC773B48F2}" dt="2022-10-05T18:43:39.792" v="111" actId="26606"/>
          <ac:spMkLst>
            <pc:docMk/>
            <pc:sldMk cId="3376749238" sldId="259"/>
            <ac:spMk id="1035" creationId="{68680585-71F9-4721-A998-4974171D2EB4}"/>
          </ac:spMkLst>
        </pc:spChg>
        <pc:spChg chg="add del">
          <ac:chgData name="Alexis Gibert" userId="ccc2f3e93834003a" providerId="LiveId" clId="{EF23E940-3E77-4E35-9801-83EC773B48F2}" dt="2022-10-05T18:43:39.792" v="111" actId="26606"/>
          <ac:spMkLst>
            <pc:docMk/>
            <pc:sldMk cId="3376749238" sldId="259"/>
            <ac:spMk id="1037" creationId="{12BC95C2-2EEC-4F59-ABA8-660B0D059CCF}"/>
          </ac:spMkLst>
        </pc:spChg>
        <pc:spChg chg="add del">
          <ac:chgData name="Alexis Gibert" userId="ccc2f3e93834003a" providerId="LiveId" clId="{EF23E940-3E77-4E35-9801-83EC773B48F2}" dt="2022-10-05T18:43:39.792" v="111" actId="26606"/>
          <ac:spMkLst>
            <pc:docMk/>
            <pc:sldMk cId="3376749238" sldId="259"/>
            <ac:spMk id="1057" creationId="{3A6C273A-38F2-4D34-98BF-47B248862B76}"/>
          </ac:spMkLst>
        </pc:spChg>
        <pc:spChg chg="add del">
          <ac:chgData name="Alexis Gibert" userId="ccc2f3e93834003a" providerId="LiveId" clId="{EF23E940-3E77-4E35-9801-83EC773B48F2}" dt="2022-10-05T18:43:39.792" v="111" actId="26606"/>
          <ac:spMkLst>
            <pc:docMk/>
            <pc:sldMk cId="3376749238" sldId="259"/>
            <ac:spMk id="1059" creationId="{2E2CF659-EE5D-432C-B47F-10AC4A48A347}"/>
          </ac:spMkLst>
        </pc:spChg>
        <pc:spChg chg="add del">
          <ac:chgData name="Alexis Gibert" userId="ccc2f3e93834003a" providerId="LiveId" clId="{EF23E940-3E77-4E35-9801-83EC773B48F2}" dt="2022-10-05T18:43:39.792" v="111" actId="26606"/>
          <ac:spMkLst>
            <pc:docMk/>
            <pc:sldMk cId="3376749238" sldId="259"/>
            <ac:spMk id="1061" creationId="{683AA549-1F0C-46E0-AAD8-DC3DC6CA6181}"/>
          </ac:spMkLst>
        </pc:spChg>
        <pc:spChg chg="add del">
          <ac:chgData name="Alexis Gibert" userId="ccc2f3e93834003a" providerId="LiveId" clId="{EF23E940-3E77-4E35-9801-83EC773B48F2}" dt="2022-10-05T18:43:39.792" v="111" actId="26606"/>
          <ac:spMkLst>
            <pc:docMk/>
            <pc:sldMk cId="3376749238" sldId="259"/>
            <ac:spMk id="1074" creationId="{03E51277-1095-412F-913B-8FA8021AA626}"/>
          </ac:spMkLst>
        </pc:spChg>
        <pc:spChg chg="add">
          <ac:chgData name="Alexis Gibert" userId="ccc2f3e93834003a" providerId="LiveId" clId="{EF23E940-3E77-4E35-9801-83EC773B48F2}" dt="2022-10-05T18:43:39.848" v="112" actId="26606"/>
          <ac:spMkLst>
            <pc:docMk/>
            <pc:sldMk cId="3376749238" sldId="259"/>
            <ac:spMk id="1103" creationId="{247A131F-D5DE-41A5-B4CF-4F345319B40B}"/>
          </ac:spMkLst>
        </pc:spChg>
        <pc:spChg chg="add">
          <ac:chgData name="Alexis Gibert" userId="ccc2f3e93834003a" providerId="LiveId" clId="{EF23E940-3E77-4E35-9801-83EC773B48F2}" dt="2022-10-05T18:43:39.848" v="112" actId="26606"/>
          <ac:spMkLst>
            <pc:docMk/>
            <pc:sldMk cId="3376749238" sldId="259"/>
            <ac:spMk id="1104" creationId="{3AF4666D-BD98-40A5-A75F-478B982010B2}"/>
          </ac:spMkLst>
        </pc:spChg>
        <pc:spChg chg="add">
          <ac:chgData name="Alexis Gibert" userId="ccc2f3e93834003a" providerId="LiveId" clId="{EF23E940-3E77-4E35-9801-83EC773B48F2}" dt="2022-10-05T18:43:39.848" v="112" actId="26606"/>
          <ac:spMkLst>
            <pc:docMk/>
            <pc:sldMk cId="3376749238" sldId="259"/>
            <ac:spMk id="1105" creationId="{68680585-71F9-4721-A998-4974171D2EB4}"/>
          </ac:spMkLst>
        </pc:spChg>
        <pc:spChg chg="add">
          <ac:chgData name="Alexis Gibert" userId="ccc2f3e93834003a" providerId="LiveId" clId="{EF23E940-3E77-4E35-9801-83EC773B48F2}" dt="2022-10-05T18:43:39.848" v="112" actId="26606"/>
          <ac:spMkLst>
            <pc:docMk/>
            <pc:sldMk cId="3376749238" sldId="259"/>
            <ac:spMk id="1106" creationId="{12BC95C2-2EEC-4F59-ABA8-660B0D059CCF}"/>
          </ac:spMkLst>
        </pc:spChg>
        <pc:spChg chg="add">
          <ac:chgData name="Alexis Gibert" userId="ccc2f3e93834003a" providerId="LiveId" clId="{EF23E940-3E77-4E35-9801-83EC773B48F2}" dt="2022-10-05T18:43:39.848" v="112" actId="26606"/>
          <ac:spMkLst>
            <pc:docMk/>
            <pc:sldMk cId="3376749238" sldId="259"/>
            <ac:spMk id="1123" creationId="{AD294E7E-62D8-48F8-A01E-1A457B5CA04C}"/>
          </ac:spMkLst>
        </pc:spChg>
        <pc:spChg chg="add">
          <ac:chgData name="Alexis Gibert" userId="ccc2f3e93834003a" providerId="LiveId" clId="{EF23E940-3E77-4E35-9801-83EC773B48F2}" dt="2022-10-05T18:43:39.848" v="112" actId="26606"/>
          <ac:spMkLst>
            <pc:docMk/>
            <pc:sldMk cId="3376749238" sldId="259"/>
            <ac:spMk id="1124" creationId="{FBCADCC9-9C0D-4CE3-8966-44472EFCF348}"/>
          </ac:spMkLst>
        </pc:spChg>
        <pc:spChg chg="add">
          <ac:chgData name="Alexis Gibert" userId="ccc2f3e93834003a" providerId="LiveId" clId="{EF23E940-3E77-4E35-9801-83EC773B48F2}" dt="2022-10-05T18:43:39.848" v="112" actId="26606"/>
          <ac:spMkLst>
            <pc:docMk/>
            <pc:sldMk cId="3376749238" sldId="259"/>
            <ac:spMk id="1125" creationId="{05FD221C-EDD3-49D9-90A7-260CECEE1C11}"/>
          </ac:spMkLst>
        </pc:spChg>
        <pc:grpChg chg="add del">
          <ac:chgData name="Alexis Gibert" userId="ccc2f3e93834003a" providerId="LiveId" clId="{EF23E940-3E77-4E35-9801-83EC773B48F2}" dt="2022-10-05T18:43:39.792" v="111" actId="26606"/>
          <ac:grpSpMkLst>
            <pc:docMk/>
            <pc:sldMk cId="3376749238" sldId="259"/>
            <ac:grpSpMk id="1039" creationId="{03E9870D-4BBA-43AF-8D44-BBADF020CFF6}"/>
          </ac:grpSpMkLst>
        </pc:grpChg>
        <pc:grpChg chg="add del">
          <ac:chgData name="Alexis Gibert" userId="ccc2f3e93834003a" providerId="LiveId" clId="{EF23E940-3E77-4E35-9801-83EC773B48F2}" dt="2022-10-05T18:43:39.792" v="111" actId="26606"/>
          <ac:grpSpMkLst>
            <pc:docMk/>
            <pc:sldMk cId="3376749238" sldId="259"/>
            <ac:grpSpMk id="1048" creationId="{C3279E8D-2BAA-4CB1-834B-09FADD54DE56}"/>
          </ac:grpSpMkLst>
        </pc:grpChg>
        <pc:grpChg chg="add del">
          <ac:chgData name="Alexis Gibert" userId="ccc2f3e93834003a" providerId="LiveId" clId="{EF23E940-3E77-4E35-9801-83EC773B48F2}" dt="2022-10-05T18:43:39.792" v="111" actId="26606"/>
          <ac:grpSpMkLst>
            <pc:docMk/>
            <pc:sldMk cId="3376749238" sldId="259"/>
            <ac:grpSpMk id="1063" creationId="{7B2F7E43-35EC-4103-9D95-2ACDB00387CC}"/>
          </ac:grpSpMkLst>
        </pc:grpChg>
        <pc:grpChg chg="add del">
          <ac:chgData name="Alexis Gibert" userId="ccc2f3e93834003a" providerId="LiveId" clId="{EF23E940-3E77-4E35-9801-83EC773B48F2}" dt="2022-10-05T18:43:39.792" v="111" actId="26606"/>
          <ac:grpSpMkLst>
            <pc:docMk/>
            <pc:sldMk cId="3376749238" sldId="259"/>
            <ac:grpSpMk id="1076" creationId="{96F2112D-BBBE-46A6-B66D-A3F02ED3284E}"/>
          </ac:grpSpMkLst>
        </pc:grpChg>
        <pc:grpChg chg="add del">
          <ac:chgData name="Alexis Gibert" userId="ccc2f3e93834003a" providerId="LiveId" clId="{EF23E940-3E77-4E35-9801-83EC773B48F2}" dt="2022-10-05T18:43:39.792" v="111" actId="26606"/>
          <ac:grpSpMkLst>
            <pc:docMk/>
            <pc:sldMk cId="3376749238" sldId="259"/>
            <ac:grpSpMk id="1096" creationId="{DDB99EF5-8801-40E2-83D3-196FADCBBA7F}"/>
          </ac:grpSpMkLst>
        </pc:grpChg>
        <pc:grpChg chg="add">
          <ac:chgData name="Alexis Gibert" userId="ccc2f3e93834003a" providerId="LiveId" clId="{EF23E940-3E77-4E35-9801-83EC773B48F2}" dt="2022-10-05T18:43:39.848" v="112" actId="26606"/>
          <ac:grpSpMkLst>
            <pc:docMk/>
            <pc:sldMk cId="3376749238" sldId="259"/>
            <ac:grpSpMk id="1100" creationId="{94D09F36-C387-49FA-9BEA-D0427CE84C57}"/>
          </ac:grpSpMkLst>
        </pc:grpChg>
        <pc:grpChg chg="add">
          <ac:chgData name="Alexis Gibert" userId="ccc2f3e93834003a" providerId="LiveId" clId="{EF23E940-3E77-4E35-9801-83EC773B48F2}" dt="2022-10-05T18:43:39.848" v="112" actId="26606"/>
          <ac:grpSpMkLst>
            <pc:docMk/>
            <pc:sldMk cId="3376749238" sldId="259"/>
            <ac:grpSpMk id="1107" creationId="{03E9870D-4BBA-43AF-8D44-BBADF020CFF6}"/>
          </ac:grpSpMkLst>
        </pc:grpChg>
        <pc:grpChg chg="add">
          <ac:chgData name="Alexis Gibert" userId="ccc2f3e93834003a" providerId="LiveId" clId="{EF23E940-3E77-4E35-9801-83EC773B48F2}" dt="2022-10-05T18:43:39.848" v="112" actId="26606"/>
          <ac:grpSpMkLst>
            <pc:docMk/>
            <pc:sldMk cId="3376749238" sldId="259"/>
            <ac:grpSpMk id="1115" creationId="{C3279E8D-2BAA-4CB1-834B-09FADD54DE56}"/>
          </ac:grpSpMkLst>
        </pc:grpChg>
        <pc:grpChg chg="add">
          <ac:chgData name="Alexis Gibert" userId="ccc2f3e93834003a" providerId="LiveId" clId="{EF23E940-3E77-4E35-9801-83EC773B48F2}" dt="2022-10-05T18:43:39.848" v="112" actId="26606"/>
          <ac:grpSpMkLst>
            <pc:docMk/>
            <pc:sldMk cId="3376749238" sldId="259"/>
            <ac:grpSpMk id="1126" creationId="{B858DA4F-B13B-4D82-A95F-CBF114BDDD7A}"/>
          </ac:grpSpMkLst>
        </pc:grpChg>
        <pc:grpChg chg="add">
          <ac:chgData name="Alexis Gibert" userId="ccc2f3e93834003a" providerId="LiveId" clId="{EF23E940-3E77-4E35-9801-83EC773B48F2}" dt="2022-10-05T18:43:39.848" v="112" actId="26606"/>
          <ac:grpSpMkLst>
            <pc:docMk/>
            <pc:sldMk cId="3376749238" sldId="259"/>
            <ac:grpSpMk id="1147" creationId="{D77BF9F5-CA63-42A6-AC93-C2BDF4727665}"/>
          </ac:grpSpMkLst>
        </pc:grpChg>
        <pc:picChg chg="del">
          <ac:chgData name="Alexis Gibert" userId="ccc2f3e93834003a" providerId="LiveId" clId="{EF23E940-3E77-4E35-9801-83EC773B48F2}" dt="2022-10-05T18:39:31.880" v="87" actId="478"/>
          <ac:picMkLst>
            <pc:docMk/>
            <pc:sldMk cId="3376749238" sldId="259"/>
            <ac:picMk id="4" creationId="{CA43AF52-4960-F29E-482F-A635C0864DC3}"/>
          </ac:picMkLst>
        </pc:picChg>
        <pc:picChg chg="add del mod">
          <ac:chgData name="Alexis Gibert" userId="ccc2f3e93834003a" providerId="LiveId" clId="{EF23E940-3E77-4E35-9801-83EC773B48F2}" dt="2022-10-05T18:46:19.113" v="147" actId="14826"/>
          <ac:picMkLst>
            <pc:docMk/>
            <pc:sldMk cId="3376749238" sldId="259"/>
            <ac:picMk id="6" creationId="{182ED5F3-7285-58C4-DB6C-30C30A35A9C2}"/>
          </ac:picMkLst>
        </pc:picChg>
        <pc:picChg chg="add mod">
          <ac:chgData name="Alexis Gibert" userId="ccc2f3e93834003a" providerId="LiveId" clId="{EF23E940-3E77-4E35-9801-83EC773B48F2}" dt="2022-10-05T18:47:37.981" v="155" actId="14100"/>
          <ac:picMkLst>
            <pc:docMk/>
            <pc:sldMk cId="3376749238" sldId="259"/>
            <ac:picMk id="7" creationId="{E4DD8C0A-9EE9-A19E-845B-7C070E0C6591}"/>
          </ac:picMkLst>
        </pc:picChg>
        <pc:picChg chg="add mod">
          <ac:chgData name="Alexis Gibert" userId="ccc2f3e93834003a" providerId="LiveId" clId="{EF23E940-3E77-4E35-9801-83EC773B48F2}" dt="2022-10-05T18:47:49.981" v="156" actId="14826"/>
          <ac:picMkLst>
            <pc:docMk/>
            <pc:sldMk cId="3376749238" sldId="259"/>
            <ac:picMk id="8" creationId="{A53482AE-F270-CB0B-6361-8D477E854636}"/>
          </ac:picMkLst>
        </pc:picChg>
        <pc:picChg chg="add mod">
          <ac:chgData name="Alexis Gibert" userId="ccc2f3e93834003a" providerId="LiveId" clId="{EF23E940-3E77-4E35-9801-83EC773B48F2}" dt="2022-10-05T18:49:10.023" v="172" actId="1076"/>
          <ac:picMkLst>
            <pc:docMk/>
            <pc:sldMk cId="3376749238" sldId="259"/>
            <ac:picMk id="10" creationId="{31D2289F-D0D2-94FB-669C-FF91FEED7EB0}"/>
          </ac:picMkLst>
        </pc:picChg>
        <pc:picChg chg="add mod">
          <ac:chgData name="Alexis Gibert" userId="ccc2f3e93834003a" providerId="LiveId" clId="{EF23E940-3E77-4E35-9801-83EC773B48F2}" dt="2022-10-05T18:49:11.369" v="173" actId="1076"/>
          <ac:picMkLst>
            <pc:docMk/>
            <pc:sldMk cId="3376749238" sldId="259"/>
            <ac:picMk id="11" creationId="{1C6EA945-650B-66B7-CF06-C95F534CD336}"/>
          </ac:picMkLst>
        </pc:picChg>
        <pc:picChg chg="add mod">
          <ac:chgData name="Alexis Gibert" userId="ccc2f3e93834003a" providerId="LiveId" clId="{EF23E940-3E77-4E35-9801-83EC773B48F2}" dt="2022-10-05T18:49:12.547" v="174" actId="1076"/>
          <ac:picMkLst>
            <pc:docMk/>
            <pc:sldMk cId="3376749238" sldId="259"/>
            <ac:picMk id="12" creationId="{C3F856AE-8755-2152-40FA-6231FC305F38}"/>
          </ac:picMkLst>
        </pc:picChg>
        <pc:picChg chg="add mod">
          <ac:chgData name="Alexis Gibert" userId="ccc2f3e93834003a" providerId="LiveId" clId="{EF23E940-3E77-4E35-9801-83EC773B48F2}" dt="2022-10-05T18:43:39.848" v="112" actId="26606"/>
          <ac:picMkLst>
            <pc:docMk/>
            <pc:sldMk cId="3376749238" sldId="259"/>
            <ac:picMk id="1026" creationId="{E9600BA9-A052-8C7D-0EA5-9556493D2578}"/>
          </ac:picMkLst>
        </pc:picChg>
      </pc:sldChg>
      <pc:sldChg chg="addSp delSp modSp mod modTransition setBg">
        <pc:chgData name="Alexis Gibert" userId="ccc2f3e93834003a" providerId="LiveId" clId="{EF23E940-3E77-4E35-9801-83EC773B48F2}" dt="2022-10-05T19:06:26.888" v="248" actId="1076"/>
        <pc:sldMkLst>
          <pc:docMk/>
          <pc:sldMk cId="2588016399" sldId="260"/>
        </pc:sldMkLst>
        <pc:spChg chg="add mod">
          <ac:chgData name="Alexis Gibert" userId="ccc2f3e93834003a" providerId="LiveId" clId="{EF23E940-3E77-4E35-9801-83EC773B48F2}" dt="2022-10-05T19:02:33.454" v="202" actId="1076"/>
          <ac:spMkLst>
            <pc:docMk/>
            <pc:sldMk cId="2588016399" sldId="260"/>
            <ac:spMk id="2" creationId="{1CD54EA4-250A-B771-11A2-646325D2A49F}"/>
          </ac:spMkLst>
        </pc:spChg>
        <pc:spChg chg="del">
          <ac:chgData name="Alexis Gibert" userId="ccc2f3e93834003a" providerId="LiveId" clId="{EF23E940-3E77-4E35-9801-83EC773B48F2}" dt="2022-10-05T18:24:06.107" v="12" actId="478"/>
          <ac:spMkLst>
            <pc:docMk/>
            <pc:sldMk cId="2588016399" sldId="260"/>
            <ac:spMk id="2" creationId="{9DFF5AEA-0ADF-B6BF-92DF-0A944D81B69A}"/>
          </ac:spMkLst>
        </pc:spChg>
        <pc:spChg chg="del">
          <ac:chgData name="Alexis Gibert" userId="ccc2f3e93834003a" providerId="LiveId" clId="{EF23E940-3E77-4E35-9801-83EC773B48F2}" dt="2022-10-05T18:24:06.107" v="12" actId="478"/>
          <ac:spMkLst>
            <pc:docMk/>
            <pc:sldMk cId="2588016399" sldId="260"/>
            <ac:spMk id="3" creationId="{3402E9C7-BB47-15D0-50D3-21F86A925BA0}"/>
          </ac:spMkLst>
        </pc:spChg>
        <pc:spChg chg="add del mod">
          <ac:chgData name="Alexis Gibert" userId="ccc2f3e93834003a" providerId="LiveId" clId="{EF23E940-3E77-4E35-9801-83EC773B48F2}" dt="2022-10-05T18:35:12.644" v="60" actId="478"/>
          <ac:spMkLst>
            <pc:docMk/>
            <pc:sldMk cId="2588016399" sldId="260"/>
            <ac:spMk id="3" creationId="{795D1EC0-0869-4609-E98D-EF880A19F889}"/>
          </ac:spMkLst>
        </pc:spChg>
        <pc:spChg chg="add del mod">
          <ac:chgData name="Alexis Gibert" userId="ccc2f3e93834003a" providerId="LiveId" clId="{EF23E940-3E77-4E35-9801-83EC773B48F2}" dt="2022-10-05T18:48:36.004" v="164" actId="478"/>
          <ac:spMkLst>
            <pc:docMk/>
            <pc:sldMk cId="2588016399" sldId="260"/>
            <ac:spMk id="8" creationId="{76D66177-B171-1E3A-DA00-F122948E94CB}"/>
          </ac:spMkLst>
        </pc:spChg>
        <pc:spChg chg="add del mod">
          <ac:chgData name="Alexis Gibert" userId="ccc2f3e93834003a" providerId="LiveId" clId="{EF23E940-3E77-4E35-9801-83EC773B48F2}" dt="2022-10-05T18:48:36.004" v="164" actId="478"/>
          <ac:spMkLst>
            <pc:docMk/>
            <pc:sldMk cId="2588016399" sldId="260"/>
            <ac:spMk id="9" creationId="{0BB94A0B-1FAB-CAD0-5E48-3BD16D313A85}"/>
          </ac:spMkLst>
        </pc:spChg>
        <pc:spChg chg="add del mod">
          <ac:chgData name="Alexis Gibert" userId="ccc2f3e93834003a" providerId="LiveId" clId="{EF23E940-3E77-4E35-9801-83EC773B48F2}" dt="2022-10-05T18:48:36.004" v="164" actId="478"/>
          <ac:spMkLst>
            <pc:docMk/>
            <pc:sldMk cId="2588016399" sldId="260"/>
            <ac:spMk id="10" creationId="{2D6F133D-4515-37F7-C25D-BD52F2009641}"/>
          </ac:spMkLst>
        </pc:spChg>
        <pc:spChg chg="add del mod">
          <ac:chgData name="Alexis Gibert" userId="ccc2f3e93834003a" providerId="LiveId" clId="{EF23E940-3E77-4E35-9801-83EC773B48F2}" dt="2022-10-05T18:48:36.004" v="164" actId="478"/>
          <ac:spMkLst>
            <pc:docMk/>
            <pc:sldMk cId="2588016399" sldId="260"/>
            <ac:spMk id="11" creationId="{39ECC85F-610F-229E-1E3E-887B7DCDC451}"/>
          </ac:spMkLst>
        </pc:spChg>
        <pc:spChg chg="add">
          <ac:chgData name="Alexis Gibert" userId="ccc2f3e93834003a" providerId="LiveId" clId="{EF23E940-3E77-4E35-9801-83EC773B48F2}" dt="2022-10-05T18:33:16.365" v="41" actId="26606"/>
          <ac:spMkLst>
            <pc:docMk/>
            <pc:sldMk cId="2588016399" sldId="260"/>
            <ac:spMk id="1033" creationId="{247A131F-D5DE-41A5-B4CF-4F345319B40B}"/>
          </ac:spMkLst>
        </pc:spChg>
        <pc:spChg chg="add">
          <ac:chgData name="Alexis Gibert" userId="ccc2f3e93834003a" providerId="LiveId" clId="{EF23E940-3E77-4E35-9801-83EC773B48F2}" dt="2022-10-05T18:33:16.365" v="41" actId="26606"/>
          <ac:spMkLst>
            <pc:docMk/>
            <pc:sldMk cId="2588016399" sldId="260"/>
            <ac:spMk id="1035" creationId="{3AF4666D-BD98-40A5-A75F-478B982010B2}"/>
          </ac:spMkLst>
        </pc:spChg>
        <pc:spChg chg="add">
          <ac:chgData name="Alexis Gibert" userId="ccc2f3e93834003a" providerId="LiveId" clId="{EF23E940-3E77-4E35-9801-83EC773B48F2}" dt="2022-10-05T18:33:16.365" v="41" actId="26606"/>
          <ac:spMkLst>
            <pc:docMk/>
            <pc:sldMk cId="2588016399" sldId="260"/>
            <ac:spMk id="1037" creationId="{68680585-71F9-4721-A998-4974171D2EB4}"/>
          </ac:spMkLst>
        </pc:spChg>
        <pc:spChg chg="add">
          <ac:chgData name="Alexis Gibert" userId="ccc2f3e93834003a" providerId="LiveId" clId="{EF23E940-3E77-4E35-9801-83EC773B48F2}" dt="2022-10-05T18:33:16.365" v="41" actId="26606"/>
          <ac:spMkLst>
            <pc:docMk/>
            <pc:sldMk cId="2588016399" sldId="260"/>
            <ac:spMk id="1039" creationId="{12BC95C2-2EEC-4F59-ABA8-660B0D059CCF}"/>
          </ac:spMkLst>
        </pc:spChg>
        <pc:spChg chg="add">
          <ac:chgData name="Alexis Gibert" userId="ccc2f3e93834003a" providerId="LiveId" clId="{EF23E940-3E77-4E35-9801-83EC773B48F2}" dt="2022-10-05T18:33:16.365" v="41" actId="26606"/>
          <ac:spMkLst>
            <pc:docMk/>
            <pc:sldMk cId="2588016399" sldId="260"/>
            <ac:spMk id="1059" creationId="{3A6C273A-38F2-4D34-98BF-47B248862B76}"/>
          </ac:spMkLst>
        </pc:spChg>
        <pc:spChg chg="add">
          <ac:chgData name="Alexis Gibert" userId="ccc2f3e93834003a" providerId="LiveId" clId="{EF23E940-3E77-4E35-9801-83EC773B48F2}" dt="2022-10-05T18:33:16.365" v="41" actId="26606"/>
          <ac:spMkLst>
            <pc:docMk/>
            <pc:sldMk cId="2588016399" sldId="260"/>
            <ac:spMk id="1061" creationId="{2E2CF659-EE5D-432C-B47F-10AC4A48A347}"/>
          </ac:spMkLst>
        </pc:spChg>
        <pc:spChg chg="add">
          <ac:chgData name="Alexis Gibert" userId="ccc2f3e93834003a" providerId="LiveId" clId="{EF23E940-3E77-4E35-9801-83EC773B48F2}" dt="2022-10-05T18:33:16.365" v="41" actId="26606"/>
          <ac:spMkLst>
            <pc:docMk/>
            <pc:sldMk cId="2588016399" sldId="260"/>
            <ac:spMk id="1063" creationId="{683AA549-1F0C-46E0-AAD8-DC3DC6CA6181}"/>
          </ac:spMkLst>
        </pc:spChg>
        <pc:spChg chg="add">
          <ac:chgData name="Alexis Gibert" userId="ccc2f3e93834003a" providerId="LiveId" clId="{EF23E940-3E77-4E35-9801-83EC773B48F2}" dt="2022-10-05T18:33:16.365" v="41" actId="26606"/>
          <ac:spMkLst>
            <pc:docMk/>
            <pc:sldMk cId="2588016399" sldId="260"/>
            <ac:spMk id="1076" creationId="{03E51277-1095-412F-913B-8FA8021AA626}"/>
          </ac:spMkLst>
        </pc:spChg>
        <pc:grpChg chg="add">
          <ac:chgData name="Alexis Gibert" userId="ccc2f3e93834003a" providerId="LiveId" clId="{EF23E940-3E77-4E35-9801-83EC773B48F2}" dt="2022-10-05T18:33:16.365" v="41" actId="26606"/>
          <ac:grpSpMkLst>
            <pc:docMk/>
            <pc:sldMk cId="2588016399" sldId="260"/>
            <ac:grpSpMk id="1041" creationId="{03E9870D-4BBA-43AF-8D44-BBADF020CFF6}"/>
          </ac:grpSpMkLst>
        </pc:grpChg>
        <pc:grpChg chg="add">
          <ac:chgData name="Alexis Gibert" userId="ccc2f3e93834003a" providerId="LiveId" clId="{EF23E940-3E77-4E35-9801-83EC773B48F2}" dt="2022-10-05T18:33:16.365" v="41" actId="26606"/>
          <ac:grpSpMkLst>
            <pc:docMk/>
            <pc:sldMk cId="2588016399" sldId="260"/>
            <ac:grpSpMk id="1050" creationId="{C3279E8D-2BAA-4CB1-834B-09FADD54DE56}"/>
          </ac:grpSpMkLst>
        </pc:grpChg>
        <pc:grpChg chg="add">
          <ac:chgData name="Alexis Gibert" userId="ccc2f3e93834003a" providerId="LiveId" clId="{EF23E940-3E77-4E35-9801-83EC773B48F2}" dt="2022-10-05T18:33:16.365" v="41" actId="26606"/>
          <ac:grpSpMkLst>
            <pc:docMk/>
            <pc:sldMk cId="2588016399" sldId="260"/>
            <ac:grpSpMk id="1065" creationId="{7B2F7E43-35EC-4103-9D95-2ACDB00387CC}"/>
          </ac:grpSpMkLst>
        </pc:grpChg>
        <pc:grpChg chg="add">
          <ac:chgData name="Alexis Gibert" userId="ccc2f3e93834003a" providerId="LiveId" clId="{EF23E940-3E77-4E35-9801-83EC773B48F2}" dt="2022-10-05T18:33:16.365" v="41" actId="26606"/>
          <ac:grpSpMkLst>
            <pc:docMk/>
            <pc:sldMk cId="2588016399" sldId="260"/>
            <ac:grpSpMk id="1078" creationId="{96F2112D-BBBE-46A6-B66D-A3F02ED3284E}"/>
          </ac:grpSpMkLst>
        </pc:grpChg>
        <pc:grpChg chg="add">
          <ac:chgData name="Alexis Gibert" userId="ccc2f3e93834003a" providerId="LiveId" clId="{EF23E940-3E77-4E35-9801-83EC773B48F2}" dt="2022-10-05T18:33:16.365" v="41" actId="26606"/>
          <ac:grpSpMkLst>
            <pc:docMk/>
            <pc:sldMk cId="2588016399" sldId="260"/>
            <ac:grpSpMk id="1098" creationId="{DDB99EF5-8801-40E2-83D3-196FADCBBA7F}"/>
          </ac:grpSpMkLst>
        </pc:grpChg>
        <pc:picChg chg="add mod ord">
          <ac:chgData name="Alexis Gibert" userId="ccc2f3e93834003a" providerId="LiveId" clId="{EF23E940-3E77-4E35-9801-83EC773B48F2}" dt="2022-10-05T19:04:15.658" v="222" actId="1076"/>
          <ac:picMkLst>
            <pc:docMk/>
            <pc:sldMk cId="2588016399" sldId="260"/>
            <ac:picMk id="5" creationId="{864EB42F-4D86-FA3C-E0BE-21F44E550995}"/>
          </ac:picMkLst>
        </pc:picChg>
        <pc:picChg chg="add mod ord">
          <ac:chgData name="Alexis Gibert" userId="ccc2f3e93834003a" providerId="LiveId" clId="{EF23E940-3E77-4E35-9801-83EC773B48F2}" dt="2022-10-05T19:04:08.735" v="220" actId="1076"/>
          <ac:picMkLst>
            <pc:docMk/>
            <pc:sldMk cId="2588016399" sldId="260"/>
            <ac:picMk id="6" creationId="{382A9CE4-3414-52F0-6C86-7537EB6253F2}"/>
          </ac:picMkLst>
        </pc:picChg>
        <pc:picChg chg="add mod ord">
          <ac:chgData name="Alexis Gibert" userId="ccc2f3e93834003a" providerId="LiveId" clId="{EF23E940-3E77-4E35-9801-83EC773B48F2}" dt="2022-10-05T19:04:21.663" v="223" actId="1076"/>
          <ac:picMkLst>
            <pc:docMk/>
            <pc:sldMk cId="2588016399" sldId="260"/>
            <ac:picMk id="7" creationId="{16B59831-F4D9-2AC2-CBDB-7864EFE68435}"/>
          </ac:picMkLst>
        </pc:picChg>
        <pc:picChg chg="add mod modCrop">
          <ac:chgData name="Alexis Gibert" userId="ccc2f3e93834003a" providerId="LiveId" clId="{EF23E940-3E77-4E35-9801-83EC773B48F2}" dt="2022-10-05T19:06:26.888" v="248" actId="1076"/>
          <ac:picMkLst>
            <pc:docMk/>
            <pc:sldMk cId="2588016399" sldId="260"/>
            <ac:picMk id="13" creationId="{FD66124C-C5E9-70AA-6ECD-F2CF3753CE9E}"/>
          </ac:picMkLst>
        </pc:picChg>
        <pc:picChg chg="add mod">
          <ac:chgData name="Alexis Gibert" userId="ccc2f3e93834003a" providerId="LiveId" clId="{EF23E940-3E77-4E35-9801-83EC773B48F2}" dt="2022-10-05T19:04:32.356" v="227" actId="1037"/>
          <ac:picMkLst>
            <pc:docMk/>
            <pc:sldMk cId="2588016399" sldId="260"/>
            <ac:picMk id="1026" creationId="{8B4603EF-F0CE-F85B-E87D-810453F3077B}"/>
          </ac:picMkLst>
        </pc:picChg>
        <pc:picChg chg="add del mod">
          <ac:chgData name="Alexis Gibert" userId="ccc2f3e93834003a" providerId="LiveId" clId="{EF23E940-3E77-4E35-9801-83EC773B48F2}" dt="2022-10-05T19:04:43.251" v="245" actId="1037"/>
          <ac:picMkLst>
            <pc:docMk/>
            <pc:sldMk cId="2588016399" sldId="260"/>
            <ac:picMk id="1028" creationId="{E5911963-B28A-DB19-29A8-B55EE67936D7}"/>
          </ac:picMkLst>
        </pc:picChg>
      </pc:sldChg>
      <pc:sldChg chg="addSp modSp mod modTransition">
        <pc:chgData name="Alexis Gibert" userId="ccc2f3e93834003a" providerId="LiveId" clId="{EF23E940-3E77-4E35-9801-83EC773B48F2}" dt="2022-10-05T18:50:28.037" v="183"/>
        <pc:sldMkLst>
          <pc:docMk/>
          <pc:sldMk cId="1735679883" sldId="261"/>
        </pc:sldMkLst>
        <pc:spChg chg="add mod">
          <ac:chgData name="Alexis Gibert" userId="ccc2f3e93834003a" providerId="LiveId" clId="{EF23E940-3E77-4E35-9801-83EC773B48F2}" dt="2022-10-05T18:48:42.632" v="166" actId="1076"/>
          <ac:spMkLst>
            <pc:docMk/>
            <pc:sldMk cId="1735679883" sldId="261"/>
            <ac:spMk id="2" creationId="{2FFD998B-9E31-4322-21F7-BC4704F3C7FF}"/>
          </ac:spMkLst>
        </pc:spChg>
        <pc:spChg chg="add mod">
          <ac:chgData name="Alexis Gibert" userId="ccc2f3e93834003a" providerId="LiveId" clId="{EF23E940-3E77-4E35-9801-83EC773B48F2}" dt="2022-10-05T18:48:51.208" v="168" actId="1076"/>
          <ac:spMkLst>
            <pc:docMk/>
            <pc:sldMk cId="1735679883" sldId="261"/>
            <ac:spMk id="3" creationId="{1E85F4B6-0FFB-14D8-9DCF-6685F3C872EE}"/>
          </ac:spMkLst>
        </pc:spChg>
        <pc:spChg chg="mod">
          <ac:chgData name="Alexis Gibert" userId="ccc2f3e93834003a" providerId="LiveId" clId="{EF23E940-3E77-4E35-9801-83EC773B48F2}" dt="2022-10-05T18:21:31.025" v="3" actId="1076"/>
          <ac:spMkLst>
            <pc:docMk/>
            <pc:sldMk cId="1735679883" sldId="261"/>
            <ac:spMk id="18" creationId="{DB347F64-E2B4-D4B0-60E7-50666558186B}"/>
          </ac:spMkLst>
        </pc:spChg>
        <pc:picChg chg="mod">
          <ac:chgData name="Alexis Gibert" userId="ccc2f3e93834003a" providerId="LiveId" clId="{EF23E940-3E77-4E35-9801-83EC773B48F2}" dt="2022-10-05T18:21:31.025" v="3" actId="1076"/>
          <ac:picMkLst>
            <pc:docMk/>
            <pc:sldMk cId="1735679883" sldId="261"/>
            <ac:picMk id="21" creationId="{48E9D3B2-A977-D042-26A0-19E9E247E6EE}"/>
          </ac:picMkLst>
        </pc:picChg>
        <pc:picChg chg="mod">
          <ac:chgData name="Alexis Gibert" userId="ccc2f3e93834003a" providerId="LiveId" clId="{EF23E940-3E77-4E35-9801-83EC773B48F2}" dt="2022-10-05T18:21:31.025" v="3" actId="1076"/>
          <ac:picMkLst>
            <pc:docMk/>
            <pc:sldMk cId="1735679883" sldId="261"/>
            <ac:picMk id="22" creationId="{09B0C12C-386E-0030-463C-CA57B0A8C26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9BC42-AF84-4B49-A5D9-492D031CE88A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4605-20EB-4717-BB33-043F612CC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94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 ce qu’est un </a:t>
            </a:r>
            <a:r>
              <a:rPr lang="fr-FR" dirty="0" err="1"/>
              <a:t>wei</a:t>
            </a:r>
            <a:endParaRPr lang="fr-FR" dirty="0"/>
          </a:p>
          <a:p>
            <a:r>
              <a:rPr lang="fr-FR" dirty="0"/>
              <a:t>Qui à organiser</a:t>
            </a:r>
          </a:p>
          <a:p>
            <a:r>
              <a:rPr lang="fr-FR" dirty="0"/>
              <a:t>Le lieu</a:t>
            </a:r>
          </a:p>
          <a:p>
            <a:r>
              <a:rPr lang="fr-FR" dirty="0"/>
              <a:t>Le prix</a:t>
            </a:r>
          </a:p>
          <a:p>
            <a:r>
              <a:rPr lang="fr-FR" dirty="0"/>
              <a:t>Le nombre de personne à y aller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84605-20EB-4717-BB33-043F612CC48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32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DJ</a:t>
            </a:r>
          </a:p>
          <a:p>
            <a:r>
              <a:rPr lang="fr-FR" dirty="0"/>
              <a:t>Tenue exigée</a:t>
            </a:r>
          </a:p>
          <a:p>
            <a:r>
              <a:rPr lang="fr-FR" dirty="0"/>
              <a:t>Alcool</a:t>
            </a:r>
          </a:p>
          <a:p>
            <a:r>
              <a:rPr lang="fr-FR" dirty="0"/>
              <a:t>Feria, lieu où se passe principalement les fêtes de feria: </a:t>
            </a:r>
            <a:r>
              <a:rPr lang="fr-FR" dirty="0" err="1"/>
              <a:t>pampelune</a:t>
            </a:r>
            <a:r>
              <a:rPr lang="fr-FR" dirty="0"/>
              <a:t>, </a:t>
            </a:r>
            <a:r>
              <a:rPr lang="fr-FR" dirty="0" err="1"/>
              <a:t>bayonne</a:t>
            </a:r>
            <a:r>
              <a:rPr lang="fr-FR" dirty="0"/>
              <a:t>…. Activité avec les taureaux…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84605-20EB-4717-BB33-043F612CC4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32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Rajouter des mots clé= par exemple: date, lieu …</a:t>
            </a:r>
          </a:p>
          <a:p>
            <a:r>
              <a:rPr lang="fr-FR" dirty="0"/>
              <a:t>Origine (quel pays, quel date, qui?) quel peinture? </a:t>
            </a:r>
          </a:p>
          <a:p>
            <a:r>
              <a:rPr lang="fr-FR" dirty="0"/>
              <a:t>Signification des couleurs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84605-20EB-4717-BB33-043F612CC48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25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Rajouter des mots clé= par exemple: date, lieu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Fabrication, en quel </a:t>
            </a:r>
            <a:r>
              <a:rPr lang="fr-FR" dirty="0" err="1"/>
              <a:t>anne</a:t>
            </a:r>
            <a:r>
              <a:rPr lang="fr-FR" dirty="0"/>
              <a:t>? Quoi ou comment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 eu froid…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une </a:t>
            </a:r>
            <a:r>
              <a:rPr lang="fr-FR" dirty="0" err="1"/>
              <a:t>galere</a:t>
            </a:r>
            <a:r>
              <a:rPr lang="fr-FR" dirty="0"/>
              <a:t> dans les cheveux…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84605-20EB-4717-BB33-043F612CC48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00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84605-20EB-4717-BB33-043F612CC4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1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8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7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8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pn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jpg"/><Relationship Id="rId10" Type="http://schemas.openxmlformats.org/officeDocument/2006/relationships/image" Target="../media/image20.png"/><Relationship Id="rId4" Type="http://schemas.openxmlformats.org/officeDocument/2006/relationships/image" Target="../media/image14.jp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amping tents hit by the sun rays">
            <a:extLst>
              <a:ext uri="{FF2B5EF4-FFF2-40B4-BE49-F238E27FC236}">
                <a16:creationId xmlns:a16="http://schemas.microsoft.com/office/drawing/2014/main" id="{E47AFBB7-C956-A8D8-5591-8BB67F350A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0628D4-3440-DE01-40A7-5EBB93851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2120136"/>
            <a:ext cx="4958128" cy="2200853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 err="1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Integration</a:t>
            </a:r>
            <a:r>
              <a:rPr lang="fr-FR" sz="54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weekend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951290-18BB-BBFF-28D8-19ABD469E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fr-FR" sz="2200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Upssitech</a:t>
            </a:r>
            <a:endParaRPr lang="fr-FR" sz="22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1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6" descr="upssitech">
            <a:extLst>
              <a:ext uri="{FF2B5EF4-FFF2-40B4-BE49-F238E27FC236}">
                <a16:creationId xmlns:a16="http://schemas.microsoft.com/office/drawing/2014/main" id="{37561A1F-6246-63D7-6902-125EAF1F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483" y="2375144"/>
            <a:ext cx="2077411" cy="207741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E58B3B-51DA-A083-70FF-B7435A3B3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1" r="255" b="-4"/>
          <a:stretch/>
        </p:blipFill>
        <p:spPr bwMode="auto">
          <a:xfrm>
            <a:off x="5256786" y="1117398"/>
            <a:ext cx="2200853" cy="2200853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787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0656A27-20FE-6FA4-75A9-2C40CE451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" r="-1" b="17997"/>
          <a:stretch/>
        </p:blipFill>
        <p:spPr bwMode="auto">
          <a:xfrm>
            <a:off x="18825" y="-23588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54A4330-FC31-6581-1D0B-532EC772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Feria Party</a:t>
            </a:r>
          </a:p>
        </p:txBody>
      </p:sp>
      <p:grpSp>
        <p:nvGrpSpPr>
          <p:cNvPr id="1046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47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E7A54D52-1FFB-871A-1684-C53487E4A0AB}"/>
              </a:ext>
            </a:extLst>
          </p:cNvPr>
          <p:cNvSpPr/>
          <p:nvPr/>
        </p:nvSpPr>
        <p:spPr>
          <a:xfrm>
            <a:off x="6322067" y="1713256"/>
            <a:ext cx="3483922" cy="3483922"/>
          </a:xfrm>
          <a:prstGeom prst="ellipse">
            <a:avLst/>
          </a:prstGeom>
          <a:noFill/>
          <a:ln w="288925">
            <a:solidFill>
              <a:srgbClr val="C0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 descr="Verre de lait cassé et renversé avec un remplissage uni">
            <a:extLst>
              <a:ext uri="{FF2B5EF4-FFF2-40B4-BE49-F238E27FC236}">
                <a16:creationId xmlns:a16="http://schemas.microsoft.com/office/drawing/2014/main" id="{63CE589A-BDB2-8730-FE70-5C3A06AF0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805" y="4105590"/>
            <a:ext cx="1724526" cy="1724526"/>
          </a:xfrm>
          <a:prstGeom prst="rect">
            <a:avLst/>
          </a:prstGeom>
        </p:spPr>
      </p:pic>
      <p:pic>
        <p:nvPicPr>
          <p:cNvPr id="12" name="Graphique 11" descr="Homme DJ avec un remplissage uni">
            <a:extLst>
              <a:ext uri="{FF2B5EF4-FFF2-40B4-BE49-F238E27FC236}">
                <a16:creationId xmlns:a16="http://schemas.microsoft.com/office/drawing/2014/main" id="{290038CD-4562-2D30-EBB9-84E95E74B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9473" y="916331"/>
            <a:ext cx="2001876" cy="2001876"/>
          </a:xfrm>
          <a:prstGeom prst="rect">
            <a:avLst/>
          </a:prstGeom>
        </p:spPr>
      </p:pic>
      <p:pic>
        <p:nvPicPr>
          <p:cNvPr id="40" name="Graphique 39" descr="Chemise formelle avec un remplissage uni">
            <a:extLst>
              <a:ext uri="{FF2B5EF4-FFF2-40B4-BE49-F238E27FC236}">
                <a16:creationId xmlns:a16="http://schemas.microsoft.com/office/drawing/2014/main" id="{89F3411B-6593-743B-16E7-3C004BD191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6520" y="3719105"/>
            <a:ext cx="1647462" cy="1647462"/>
          </a:xfrm>
          <a:prstGeom prst="rect">
            <a:avLst/>
          </a:prstGeom>
        </p:spPr>
      </p:pic>
      <p:pic>
        <p:nvPicPr>
          <p:cNvPr id="60" name="Graphique 59" descr="Taureau contour">
            <a:extLst>
              <a:ext uri="{FF2B5EF4-FFF2-40B4-BE49-F238E27FC236}">
                <a16:creationId xmlns:a16="http://schemas.microsoft.com/office/drawing/2014/main" id="{D5F3C36F-B90D-8749-70E9-E7DDB8A383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778750" y="1850186"/>
            <a:ext cx="2001876" cy="2001876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88125BEB-B1BB-4144-99FC-2690A462842D}"/>
              </a:ext>
            </a:extLst>
          </p:cNvPr>
          <p:cNvSpPr/>
          <p:nvPr/>
        </p:nvSpPr>
        <p:spPr>
          <a:xfrm>
            <a:off x="-4859227" y="-1266097"/>
            <a:ext cx="3483922" cy="3483922"/>
          </a:xfrm>
          <a:prstGeom prst="ellipse">
            <a:avLst/>
          </a:prstGeom>
          <a:noFill/>
          <a:ln w="288925">
            <a:solidFill>
              <a:schemeClr val="accent2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6" descr="upssitech">
            <a:extLst>
              <a:ext uri="{FF2B5EF4-FFF2-40B4-BE49-F238E27FC236}">
                <a16:creationId xmlns:a16="http://schemas.microsoft.com/office/drawing/2014/main" id="{E8675B5C-A10D-2E13-1C82-44B9A06B5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412" y="701099"/>
            <a:ext cx="2077411" cy="207741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6D4ACD7-CAC4-2B41-B2E3-B30E46B23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1" r="255" b="-4"/>
          <a:stretch/>
        </p:blipFill>
        <p:spPr bwMode="auto">
          <a:xfrm>
            <a:off x="12650715" y="-556647"/>
            <a:ext cx="2200853" cy="2200853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3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aphic 141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0" name="Image 29" descr="Une image contenant extérieur, ciel, personne, arbre&#10;&#10;Description générée automatiquement">
            <a:extLst>
              <a:ext uri="{FF2B5EF4-FFF2-40B4-BE49-F238E27FC236}">
                <a16:creationId xmlns:a16="http://schemas.microsoft.com/office/drawing/2014/main" id="{61273947-B647-F053-37F8-31D0055482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7" r="-2" b="7806"/>
          <a:stretch/>
        </p:blipFill>
        <p:spPr>
          <a:xfrm>
            <a:off x="3260417" y="-7083"/>
            <a:ext cx="6105873" cy="686997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7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6" name="Image 35" descr="Une image contenant herbe, extérieur, ciel, nature&#10;&#10;Description générée automatiquement">
            <a:extLst>
              <a:ext uri="{FF2B5EF4-FFF2-40B4-BE49-F238E27FC236}">
                <a16:creationId xmlns:a16="http://schemas.microsoft.com/office/drawing/2014/main" id="{231FF3D0-6041-5C90-D539-2F5709691A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9" t="960" r="16131" b="1777"/>
          <a:stretch/>
        </p:blipFill>
        <p:spPr>
          <a:xfrm>
            <a:off x="-15634" y="-13534"/>
            <a:ext cx="3296070" cy="6949077"/>
          </a:xfrm>
          <a:prstGeom prst="rect">
            <a:avLst/>
          </a:prstGeom>
        </p:spPr>
      </p:pic>
      <p:pic>
        <p:nvPicPr>
          <p:cNvPr id="28" name="Image 27" descr="Une image contenant extérieur, ciel, personne, groupe&#10;&#10;Description générée automatiquement">
            <a:extLst>
              <a:ext uri="{FF2B5EF4-FFF2-40B4-BE49-F238E27FC236}">
                <a16:creationId xmlns:a16="http://schemas.microsoft.com/office/drawing/2014/main" id="{CB6A2D89-2AAC-B54E-2BDF-F45359C474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4" t="1309" r="-2" b="658"/>
          <a:stretch/>
        </p:blipFill>
        <p:spPr>
          <a:xfrm>
            <a:off x="9359679" y="-13534"/>
            <a:ext cx="2844907" cy="6881321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CDFD7DB-F37C-03AB-B2AA-2DECC9B2D62E}"/>
              </a:ext>
            </a:extLst>
          </p:cNvPr>
          <p:cNvSpPr txBox="1"/>
          <p:nvPr/>
        </p:nvSpPr>
        <p:spPr>
          <a:xfrm>
            <a:off x="8060909" y="3145903"/>
            <a:ext cx="3336808" cy="956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48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Holi party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3A9B2C2-0C24-0EB8-2A17-74104CFB2AD3}"/>
              </a:ext>
            </a:extLst>
          </p:cNvPr>
          <p:cNvSpPr/>
          <p:nvPr/>
        </p:nvSpPr>
        <p:spPr>
          <a:xfrm>
            <a:off x="1988843" y="1649019"/>
            <a:ext cx="3483922" cy="3483922"/>
          </a:xfrm>
          <a:prstGeom prst="ellipse">
            <a:avLst/>
          </a:prstGeom>
          <a:noFill/>
          <a:ln w="288925">
            <a:solidFill>
              <a:schemeClr val="accent2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Graphique 65" descr="Palette contour">
            <a:extLst>
              <a:ext uri="{FF2B5EF4-FFF2-40B4-BE49-F238E27FC236}">
                <a16:creationId xmlns:a16="http://schemas.microsoft.com/office/drawing/2014/main" id="{DAE17B84-C84E-B808-381D-233102DAB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17939" y="3032952"/>
            <a:ext cx="1724526" cy="1724526"/>
          </a:xfrm>
          <a:prstGeom prst="rect">
            <a:avLst/>
          </a:prstGeom>
        </p:spPr>
      </p:pic>
      <p:pic>
        <p:nvPicPr>
          <p:cNvPr id="67" name="Graphique 66" descr="Danser contour">
            <a:extLst>
              <a:ext uri="{FF2B5EF4-FFF2-40B4-BE49-F238E27FC236}">
                <a16:creationId xmlns:a16="http://schemas.microsoft.com/office/drawing/2014/main" id="{DBB82983-F7FE-6C80-BEF6-05172EF6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273764" y="718006"/>
            <a:ext cx="2001876" cy="2001876"/>
          </a:xfrm>
          <a:prstGeom prst="rect">
            <a:avLst/>
          </a:prstGeom>
        </p:spPr>
      </p:pic>
      <p:pic>
        <p:nvPicPr>
          <p:cNvPr id="68" name="Graphique 67" descr="Aspiration contour">
            <a:extLst>
              <a:ext uri="{FF2B5EF4-FFF2-40B4-BE49-F238E27FC236}">
                <a16:creationId xmlns:a16="http://schemas.microsoft.com/office/drawing/2014/main" id="{6A71FF83-B6A2-5D67-753E-A7F4B7032C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627240" y="3720825"/>
            <a:ext cx="1647462" cy="1647462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EA12B1C9-8F3C-2C23-0C8C-6277B3831DB0}"/>
              </a:ext>
            </a:extLst>
          </p:cNvPr>
          <p:cNvSpPr/>
          <p:nvPr/>
        </p:nvSpPr>
        <p:spPr>
          <a:xfrm>
            <a:off x="13858131" y="-598144"/>
            <a:ext cx="3483922" cy="3483922"/>
          </a:xfrm>
          <a:prstGeom prst="ellipse">
            <a:avLst/>
          </a:prstGeom>
          <a:noFill/>
          <a:ln w="288925">
            <a:solidFill>
              <a:srgbClr val="C0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1804375-E6FF-5BFB-E0F9-C2CE68E7DB8A}"/>
              </a:ext>
            </a:extLst>
          </p:cNvPr>
          <p:cNvSpPr/>
          <p:nvPr/>
        </p:nvSpPr>
        <p:spPr>
          <a:xfrm>
            <a:off x="-5228732" y="-1072263"/>
            <a:ext cx="3483922" cy="3483922"/>
          </a:xfrm>
          <a:prstGeom prst="ellipse">
            <a:avLst/>
          </a:prstGeom>
          <a:noFill/>
          <a:ln w="288925">
            <a:solidFill>
              <a:schemeClr val="accent6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44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1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 descr="Une image contenant arbre, personne, extérieur, ciel&#10;&#10;Description générée automatiquement">
            <a:extLst>
              <a:ext uri="{FF2B5EF4-FFF2-40B4-BE49-F238E27FC236}">
                <a16:creationId xmlns:a16="http://schemas.microsoft.com/office/drawing/2014/main" id="{06FCC4B1-5B3F-D8C3-4BF3-301CA8440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8" r="-2" b="1168"/>
          <a:stretch/>
        </p:blipFill>
        <p:spPr bwMode="auto">
          <a:xfrm>
            <a:off x="-1118" y="10"/>
            <a:ext cx="6094937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0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071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073" name="Freeform: Shape 2072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4" name="Freeform: Shape 2073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5" name="Freeform: Shape 2074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6" name="Freeform: Shape 2075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7" name="Freeform: Shape 2076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8" name="Freeform: Shape 2077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9" name="Freeform: Shape 2078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 4" descr="Une image contenant personne, ciel, extérieur, herbe&#10;&#10;Description générée automatiquement">
            <a:extLst>
              <a:ext uri="{FF2B5EF4-FFF2-40B4-BE49-F238E27FC236}">
                <a16:creationId xmlns:a16="http://schemas.microsoft.com/office/drawing/2014/main" id="{476A0FCA-BF69-795A-CD22-4D5902E58D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5" r="12555" b="-2"/>
          <a:stretch/>
        </p:blipFill>
        <p:spPr>
          <a:xfrm>
            <a:off x="6097063" y="10"/>
            <a:ext cx="6094937" cy="685661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0786390-8E53-A80A-4895-E5B86A7B0AE7}"/>
              </a:ext>
            </a:extLst>
          </p:cNvPr>
          <p:cNvSpPr txBox="1"/>
          <p:nvPr/>
        </p:nvSpPr>
        <p:spPr>
          <a:xfrm>
            <a:off x="817076" y="2739834"/>
            <a:ext cx="4812502" cy="956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48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Foam Party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B347F64-E2B4-D4B0-60E7-50666558186B}"/>
              </a:ext>
            </a:extLst>
          </p:cNvPr>
          <p:cNvSpPr/>
          <p:nvPr/>
        </p:nvSpPr>
        <p:spPr>
          <a:xfrm>
            <a:off x="5818742" y="1532270"/>
            <a:ext cx="3483922" cy="3483922"/>
          </a:xfrm>
          <a:prstGeom prst="ellipse">
            <a:avLst/>
          </a:prstGeom>
          <a:noFill/>
          <a:ln w="288925">
            <a:solidFill>
              <a:schemeClr val="accent6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Bulles contour">
            <a:extLst>
              <a:ext uri="{FF2B5EF4-FFF2-40B4-BE49-F238E27FC236}">
                <a16:creationId xmlns:a16="http://schemas.microsoft.com/office/drawing/2014/main" id="{48E9D3B2-A977-D042-26A0-19E9E247E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457139" y="3604076"/>
            <a:ext cx="1647462" cy="1647462"/>
          </a:xfrm>
          <a:prstGeom prst="rect">
            <a:avLst/>
          </a:prstGeom>
        </p:spPr>
      </p:pic>
      <p:pic>
        <p:nvPicPr>
          <p:cNvPr id="22" name="Graphique 21" descr="Danser contour">
            <a:extLst>
              <a:ext uri="{FF2B5EF4-FFF2-40B4-BE49-F238E27FC236}">
                <a16:creationId xmlns:a16="http://schemas.microsoft.com/office/drawing/2014/main" id="{09B0C12C-386E-0030-463C-CA57B0A8C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45962" y="544647"/>
            <a:ext cx="2001876" cy="2001876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2FFD998B-9E31-4322-21F7-BC4704F3C7FF}"/>
              </a:ext>
            </a:extLst>
          </p:cNvPr>
          <p:cNvSpPr/>
          <p:nvPr/>
        </p:nvSpPr>
        <p:spPr>
          <a:xfrm>
            <a:off x="-4513628" y="-1034552"/>
            <a:ext cx="3483922" cy="3483922"/>
          </a:xfrm>
          <a:prstGeom prst="ellipse">
            <a:avLst/>
          </a:prstGeom>
          <a:noFill/>
          <a:ln w="288925">
            <a:solidFill>
              <a:schemeClr val="accent5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E85F4B6-0FFB-14D8-9DCF-6685F3C872EE}"/>
              </a:ext>
            </a:extLst>
          </p:cNvPr>
          <p:cNvSpPr/>
          <p:nvPr/>
        </p:nvSpPr>
        <p:spPr>
          <a:xfrm>
            <a:off x="13456943" y="-1627581"/>
            <a:ext cx="3483922" cy="3483922"/>
          </a:xfrm>
          <a:prstGeom prst="ellipse">
            <a:avLst/>
          </a:prstGeom>
          <a:noFill/>
          <a:ln w="288925">
            <a:solidFill>
              <a:schemeClr val="accent2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67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Rectangle 103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4" name="Freeform: Shape 103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05" name="Freeform: Shape 103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06" name="Freeform: Shape 103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0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108" name="Freeform: Shape 103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04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04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04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04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04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04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1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116" name="Freeform: Shape 104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04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05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05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05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05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05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123" name="Rectangle 1056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24" name="Rectangle 1058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25" name="Rectangle 1060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cation Joutes de gladiateurs - Jeux gonflables et rodéos mécaniques -  Paris (77), ile de France">
            <a:extLst>
              <a:ext uri="{FF2B5EF4-FFF2-40B4-BE49-F238E27FC236}">
                <a16:creationId xmlns:a16="http://schemas.microsoft.com/office/drawing/2014/main" id="{E9600BA9-A052-8C7D-0EA5-9556493D2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1" b="1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6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064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065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066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067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068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2" name="Freeform: Shape 1069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070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071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073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6" name="Freeform: Shape 1075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076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077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079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080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081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082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083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084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085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086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7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48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49" name="Freeform: Shape 1091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reeform: Shape 1092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reeform: Shape 1093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reeform: Shape 1095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reeform: Shape 1096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reeform: Shape 1097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3" name="Freeform: Shape 1090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D71D569-DCF5-4DEC-B6DE-0F6479DCAD33}"/>
              </a:ext>
            </a:extLst>
          </p:cNvPr>
          <p:cNvSpPr txBox="1"/>
          <p:nvPr/>
        </p:nvSpPr>
        <p:spPr>
          <a:xfrm>
            <a:off x="6415302" y="2697028"/>
            <a:ext cx="5070630" cy="131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defRPr sz="48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Inflatable games</a:t>
            </a:r>
          </a:p>
        </p:txBody>
      </p:sp>
      <p:grpSp>
        <p:nvGrpSpPr>
          <p:cNvPr id="1100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llipse 2">
            <a:extLst>
              <a:ext uri="{FF2B5EF4-FFF2-40B4-BE49-F238E27FC236}">
                <a16:creationId xmlns:a16="http://schemas.microsoft.com/office/drawing/2014/main" id="{57FAF81E-EDF8-2887-A725-2BACCC1C5774}"/>
              </a:ext>
            </a:extLst>
          </p:cNvPr>
          <p:cNvSpPr/>
          <p:nvPr/>
        </p:nvSpPr>
        <p:spPr>
          <a:xfrm>
            <a:off x="1380535" y="1641284"/>
            <a:ext cx="3483922" cy="3483922"/>
          </a:xfrm>
          <a:prstGeom prst="ellipse">
            <a:avLst/>
          </a:prstGeom>
          <a:noFill/>
          <a:ln w="288925">
            <a:solidFill>
              <a:schemeClr val="accent5">
                <a:alpha val="6980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Graphique 5" descr="Gant de boxe contour">
            <a:extLst>
              <a:ext uri="{FF2B5EF4-FFF2-40B4-BE49-F238E27FC236}">
                <a16:creationId xmlns:a16="http://schemas.microsoft.com/office/drawing/2014/main" id="{182ED5F3-7285-58C4-DB6C-30C30A35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109631" y="3025217"/>
            <a:ext cx="1724526" cy="1724526"/>
          </a:xfrm>
          <a:prstGeom prst="rect">
            <a:avLst/>
          </a:prstGeom>
        </p:spPr>
      </p:pic>
      <p:pic>
        <p:nvPicPr>
          <p:cNvPr id="7" name="Graphique 6" descr="Ballon de football contour">
            <a:extLst>
              <a:ext uri="{FF2B5EF4-FFF2-40B4-BE49-F238E27FC236}">
                <a16:creationId xmlns:a16="http://schemas.microsoft.com/office/drawing/2014/main" id="{E4DD8C0A-9EE9-A19E-845B-7C070E0C6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814022" y="858837"/>
            <a:ext cx="1704744" cy="1704744"/>
          </a:xfrm>
          <a:prstGeom prst="rect">
            <a:avLst/>
          </a:prstGeom>
        </p:spPr>
      </p:pic>
      <p:pic>
        <p:nvPicPr>
          <p:cNvPr id="8" name="Graphique 7" descr="Drapeau de course contour">
            <a:extLst>
              <a:ext uri="{FF2B5EF4-FFF2-40B4-BE49-F238E27FC236}">
                <a16:creationId xmlns:a16="http://schemas.microsoft.com/office/drawing/2014/main" id="{A53482AE-F270-CB0B-6361-8D477E854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18932" y="3713090"/>
            <a:ext cx="1647462" cy="164746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6F8949A8-3FC4-047F-D27F-C91DE2CE2DB0}"/>
              </a:ext>
            </a:extLst>
          </p:cNvPr>
          <p:cNvSpPr/>
          <p:nvPr/>
        </p:nvSpPr>
        <p:spPr>
          <a:xfrm>
            <a:off x="13302967" y="-358151"/>
            <a:ext cx="3483922" cy="3483922"/>
          </a:xfrm>
          <a:prstGeom prst="ellipse">
            <a:avLst/>
          </a:prstGeom>
          <a:noFill/>
          <a:ln w="288925">
            <a:solidFill>
              <a:schemeClr val="accent6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Contour de visage souriant avec un remplissage uni">
            <a:extLst>
              <a:ext uri="{FF2B5EF4-FFF2-40B4-BE49-F238E27FC236}">
                <a16:creationId xmlns:a16="http://schemas.microsoft.com/office/drawing/2014/main" id="{31D2289F-D0D2-94FB-669C-FF91FEED7E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47267">
            <a:off x="878535" y="7316432"/>
            <a:ext cx="2593360" cy="2593358"/>
          </a:xfrm>
          <a:prstGeom prst="rect">
            <a:avLst/>
          </a:prstGeom>
        </p:spPr>
      </p:pic>
      <p:pic>
        <p:nvPicPr>
          <p:cNvPr id="11" name="Graphique 10" descr="Contour de visage souriant avec un remplissage uni">
            <a:extLst>
              <a:ext uri="{FF2B5EF4-FFF2-40B4-BE49-F238E27FC236}">
                <a16:creationId xmlns:a16="http://schemas.microsoft.com/office/drawing/2014/main" id="{1C6EA945-650B-66B7-CF06-C95F534CD3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196323" y="1496575"/>
            <a:ext cx="1944842" cy="1944840"/>
          </a:xfrm>
          <a:prstGeom prst="rect">
            <a:avLst/>
          </a:prstGeom>
        </p:spPr>
      </p:pic>
      <p:pic>
        <p:nvPicPr>
          <p:cNvPr id="12" name="Graphique 11" descr="Contour de visage souriant avec un remplissage uni">
            <a:extLst>
              <a:ext uri="{FF2B5EF4-FFF2-40B4-BE49-F238E27FC236}">
                <a16:creationId xmlns:a16="http://schemas.microsoft.com/office/drawing/2014/main" id="{C3F856AE-8755-2152-40FA-6231FC305F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817969">
            <a:off x="4854140" y="-2582001"/>
            <a:ext cx="1906536" cy="19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49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50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ciel, personne, extérieur, gens&#10;&#10;Description générée automatiquement">
            <a:extLst>
              <a:ext uri="{FF2B5EF4-FFF2-40B4-BE49-F238E27FC236}">
                <a16:creationId xmlns:a16="http://schemas.microsoft.com/office/drawing/2014/main" id="{8B4603EF-F0CE-F85B-E87D-810453F30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0" r="27776" b="822"/>
          <a:stretch/>
        </p:blipFill>
        <p:spPr bwMode="auto">
          <a:xfrm>
            <a:off x="-1609" y="-538"/>
            <a:ext cx="4402806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e image contenant personne, intérieur, gens, groupe&#10;&#10;Description générée automatiquement">
            <a:extLst>
              <a:ext uri="{FF2B5EF4-FFF2-40B4-BE49-F238E27FC236}">
                <a16:creationId xmlns:a16="http://schemas.microsoft.com/office/drawing/2014/main" id="{E5911963-B28A-DB19-29A8-B55EE6793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" r="807" b="-2"/>
          <a:stretch/>
        </p:blipFill>
        <p:spPr bwMode="auto">
          <a:xfrm>
            <a:off x="4397599" y="-17561"/>
            <a:ext cx="7801218" cy="59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6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reeform: Shape 106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reeform: Shape 107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7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07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8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CD54EA4-250A-B771-11A2-646325D2A49F}"/>
              </a:ext>
            </a:extLst>
          </p:cNvPr>
          <p:cNvSpPr txBox="1"/>
          <p:nvPr/>
        </p:nvSpPr>
        <p:spPr>
          <a:xfrm>
            <a:off x="575058" y="651755"/>
            <a:ext cx="5269995" cy="1163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defRPr sz="48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Conclusion</a:t>
            </a:r>
          </a:p>
        </p:txBody>
      </p:sp>
      <p:grpSp>
        <p:nvGrpSpPr>
          <p:cNvPr id="109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FD66124C-C5E9-70AA-6ECD-F2CF3753CE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" t="23784" r="17515" b="17346"/>
          <a:stretch/>
        </p:blipFill>
        <p:spPr>
          <a:xfrm rot="16200000">
            <a:off x="5884952" y="560104"/>
            <a:ext cx="4812686" cy="7783103"/>
          </a:xfrm>
          <a:prstGeom prst="rect">
            <a:avLst/>
          </a:prstGeom>
        </p:spPr>
      </p:pic>
      <p:pic>
        <p:nvPicPr>
          <p:cNvPr id="5" name="Graphique 4" descr="Contour de visage souriant avec un remplissage uni">
            <a:extLst>
              <a:ext uri="{FF2B5EF4-FFF2-40B4-BE49-F238E27FC236}">
                <a16:creationId xmlns:a16="http://schemas.microsoft.com/office/drawing/2014/main" id="{864EB42F-4D86-FA3C-E0BE-21F44E550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47267">
            <a:off x="2470215" y="1986691"/>
            <a:ext cx="2593360" cy="2593358"/>
          </a:xfrm>
          <a:prstGeom prst="rect">
            <a:avLst/>
          </a:prstGeom>
        </p:spPr>
      </p:pic>
      <p:pic>
        <p:nvPicPr>
          <p:cNvPr id="7" name="Graphique 6" descr="Contour de visage souriant avec un remplissage uni">
            <a:extLst>
              <a:ext uri="{FF2B5EF4-FFF2-40B4-BE49-F238E27FC236}">
                <a16:creationId xmlns:a16="http://schemas.microsoft.com/office/drawing/2014/main" id="{16B59831-F4D9-2AC2-CBDB-7864EFE684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17969">
            <a:off x="161329" y="1454706"/>
            <a:ext cx="1906536" cy="1906534"/>
          </a:xfrm>
          <a:prstGeom prst="rect">
            <a:avLst/>
          </a:prstGeom>
        </p:spPr>
      </p:pic>
      <p:pic>
        <p:nvPicPr>
          <p:cNvPr id="6" name="Graphique 5" descr="Contour de visage souriant avec un remplissage uni">
            <a:extLst>
              <a:ext uri="{FF2B5EF4-FFF2-40B4-BE49-F238E27FC236}">
                <a16:creationId xmlns:a16="http://schemas.microsoft.com/office/drawing/2014/main" id="{382A9CE4-3414-52F0-6C86-7537EB6253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332" y="4044576"/>
            <a:ext cx="1944842" cy="194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1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2F241B"/>
      </a:dk2>
      <a:lt2>
        <a:srgbClr val="F3F2F0"/>
      </a:lt2>
      <a:accent1>
        <a:srgbClr val="176ED5"/>
      </a:accent1>
      <a:accent2>
        <a:srgbClr val="24B3C8"/>
      </a:accent2>
      <a:accent3>
        <a:srgbClr val="2F37E7"/>
      </a:accent3>
      <a:accent4>
        <a:srgbClr val="D53D17"/>
      </a:accent4>
      <a:accent5>
        <a:srgbClr val="E79E29"/>
      </a:accent5>
      <a:accent6>
        <a:srgbClr val="ADB213"/>
      </a:accent6>
      <a:hlink>
        <a:srgbClr val="B8803D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127</Words>
  <Application>Microsoft Office PowerPoint</Application>
  <PresentationFormat>Grand écran</PresentationFormat>
  <Paragraphs>32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Roboto Black</vt:lpstr>
      <vt:lpstr>Roboto Light</vt:lpstr>
      <vt:lpstr>Sagona Book</vt:lpstr>
      <vt:lpstr>Segoe UI Semilight</vt:lpstr>
      <vt:lpstr>ExploreVTI</vt:lpstr>
      <vt:lpstr>Integration weekend 2022</vt:lpstr>
      <vt:lpstr>Feria Party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weekend 2022</dc:title>
  <dc:creator>Alexis Gibert</dc:creator>
  <cp:lastModifiedBy>Alexis Gibert</cp:lastModifiedBy>
  <cp:revision>1</cp:revision>
  <dcterms:created xsi:type="dcterms:W3CDTF">2022-10-05T10:08:48Z</dcterms:created>
  <dcterms:modified xsi:type="dcterms:W3CDTF">2022-10-05T21:30:49Z</dcterms:modified>
</cp:coreProperties>
</file>