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34526-8003-4572-BC4D-B464EF2FF446}" v="173" dt="2023-05-01T16:00:43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276" y="1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is Gibert" userId="ccc2f3e93834003a" providerId="LiveId" clId="{37334526-8003-4572-BC4D-B464EF2FF446}"/>
    <pc:docChg chg="custSel addSld modSld">
      <pc:chgData name="Alexis Gibert" userId="ccc2f3e93834003a" providerId="LiveId" clId="{37334526-8003-4572-BC4D-B464EF2FF446}" dt="2023-05-01T16:00:47.242" v="364" actId="207"/>
      <pc:docMkLst>
        <pc:docMk/>
      </pc:docMkLst>
      <pc:sldChg chg="addSp delSp modSp mod">
        <pc:chgData name="Alexis Gibert" userId="ccc2f3e93834003a" providerId="LiveId" clId="{37334526-8003-4572-BC4D-B464EF2FF446}" dt="2023-05-01T16:00:47.242" v="364" actId="207"/>
        <pc:sldMkLst>
          <pc:docMk/>
          <pc:sldMk cId="3406458045" sldId="256"/>
        </pc:sldMkLst>
        <pc:spChg chg="mod">
          <ac:chgData name="Alexis Gibert" userId="ccc2f3e93834003a" providerId="LiveId" clId="{37334526-8003-4572-BC4D-B464EF2FF446}" dt="2023-05-01T09:13:06.952" v="0" actId="1076"/>
          <ac:spMkLst>
            <pc:docMk/>
            <pc:sldMk cId="3406458045" sldId="256"/>
            <ac:spMk id="5" creationId="{0D775446-B89B-02B5-DC88-5006F8D9416D}"/>
          </ac:spMkLst>
        </pc:spChg>
        <pc:spChg chg="mod">
          <ac:chgData name="Alexis Gibert" userId="ccc2f3e93834003a" providerId="LiveId" clId="{37334526-8003-4572-BC4D-B464EF2FF446}" dt="2023-05-01T09:13:06.952" v="0" actId="1076"/>
          <ac:spMkLst>
            <pc:docMk/>
            <pc:sldMk cId="3406458045" sldId="256"/>
            <ac:spMk id="6" creationId="{0F2A1265-B2E4-7E27-8042-440584AE1F09}"/>
          </ac:spMkLst>
        </pc:spChg>
        <pc:spChg chg="mod">
          <ac:chgData name="Alexis Gibert" userId="ccc2f3e93834003a" providerId="LiveId" clId="{37334526-8003-4572-BC4D-B464EF2FF446}" dt="2023-05-01T09:13:06.952" v="0" actId="1076"/>
          <ac:spMkLst>
            <pc:docMk/>
            <pc:sldMk cId="3406458045" sldId="256"/>
            <ac:spMk id="7" creationId="{B2317A23-F97F-6A86-68D2-E6A250E80F07}"/>
          </ac:spMkLst>
        </pc:spChg>
        <pc:spChg chg="mod">
          <ac:chgData name="Alexis Gibert" userId="ccc2f3e93834003a" providerId="LiveId" clId="{37334526-8003-4572-BC4D-B464EF2FF446}" dt="2023-05-01T09:13:06.952" v="0" actId="1076"/>
          <ac:spMkLst>
            <pc:docMk/>
            <pc:sldMk cId="3406458045" sldId="256"/>
            <ac:spMk id="8" creationId="{DE0D904E-E40F-5A2C-7CB6-BEA1F6697BF0}"/>
          </ac:spMkLst>
        </pc:spChg>
        <pc:spChg chg="mod">
          <ac:chgData name="Alexis Gibert" userId="ccc2f3e93834003a" providerId="LiveId" clId="{37334526-8003-4572-BC4D-B464EF2FF446}" dt="2023-05-01T09:13:06.952" v="0" actId="1076"/>
          <ac:spMkLst>
            <pc:docMk/>
            <pc:sldMk cId="3406458045" sldId="256"/>
            <ac:spMk id="9" creationId="{314060E2-98DF-B590-9715-204F8740839F}"/>
          </ac:spMkLst>
        </pc:spChg>
        <pc:spChg chg="mod">
          <ac:chgData name="Alexis Gibert" userId="ccc2f3e93834003a" providerId="LiveId" clId="{37334526-8003-4572-BC4D-B464EF2FF446}" dt="2023-05-01T09:13:06.952" v="0" actId="1076"/>
          <ac:spMkLst>
            <pc:docMk/>
            <pc:sldMk cId="3406458045" sldId="256"/>
            <ac:spMk id="10" creationId="{AA8A9B0D-EF4D-9179-C1BD-027C14498B3D}"/>
          </ac:spMkLst>
        </pc:spChg>
        <pc:spChg chg="mod">
          <ac:chgData name="Alexis Gibert" userId="ccc2f3e93834003a" providerId="LiveId" clId="{37334526-8003-4572-BC4D-B464EF2FF446}" dt="2023-05-01T09:13:06.952" v="0" actId="1076"/>
          <ac:spMkLst>
            <pc:docMk/>
            <pc:sldMk cId="3406458045" sldId="256"/>
            <ac:spMk id="11" creationId="{7982144A-A11D-952D-9FE5-F5D1E59A3C3E}"/>
          </ac:spMkLst>
        </pc:spChg>
        <pc:spChg chg="mod">
          <ac:chgData name="Alexis Gibert" userId="ccc2f3e93834003a" providerId="LiveId" clId="{37334526-8003-4572-BC4D-B464EF2FF446}" dt="2023-05-01T09:13:06.952" v="0" actId="1076"/>
          <ac:spMkLst>
            <pc:docMk/>
            <pc:sldMk cId="3406458045" sldId="256"/>
            <ac:spMk id="12" creationId="{3698B68D-5847-4CD8-D92F-AD5583A9B10D}"/>
          </ac:spMkLst>
        </pc:spChg>
        <pc:spChg chg="mod">
          <ac:chgData name="Alexis Gibert" userId="ccc2f3e93834003a" providerId="LiveId" clId="{37334526-8003-4572-BC4D-B464EF2FF446}" dt="2023-05-01T09:13:06.952" v="0" actId="1076"/>
          <ac:spMkLst>
            <pc:docMk/>
            <pc:sldMk cId="3406458045" sldId="256"/>
            <ac:spMk id="13" creationId="{99AE722D-7985-0F4E-A078-966F3FAD0026}"/>
          </ac:spMkLst>
        </pc:spChg>
        <pc:spChg chg="mod">
          <ac:chgData name="Alexis Gibert" userId="ccc2f3e93834003a" providerId="LiveId" clId="{37334526-8003-4572-BC4D-B464EF2FF446}" dt="2023-05-01T09:13:06.952" v="0" actId="1076"/>
          <ac:spMkLst>
            <pc:docMk/>
            <pc:sldMk cId="3406458045" sldId="256"/>
            <ac:spMk id="14" creationId="{E33DD16A-4D26-08DB-E79C-7CA59E0584A7}"/>
          </ac:spMkLst>
        </pc:spChg>
        <pc:spChg chg="mod">
          <ac:chgData name="Alexis Gibert" userId="ccc2f3e93834003a" providerId="LiveId" clId="{37334526-8003-4572-BC4D-B464EF2FF446}" dt="2023-05-01T09:13:06.952" v="0" actId="1076"/>
          <ac:spMkLst>
            <pc:docMk/>
            <pc:sldMk cId="3406458045" sldId="256"/>
            <ac:spMk id="15" creationId="{4CB1F401-1351-D707-725A-A913518DB65F}"/>
          </ac:spMkLst>
        </pc:spChg>
        <pc:spChg chg="mod">
          <ac:chgData name="Alexis Gibert" userId="ccc2f3e93834003a" providerId="LiveId" clId="{37334526-8003-4572-BC4D-B464EF2FF446}" dt="2023-05-01T12:13:19.600" v="228" actId="20577"/>
          <ac:spMkLst>
            <pc:docMk/>
            <pc:sldMk cId="3406458045" sldId="256"/>
            <ac:spMk id="16" creationId="{0C21403D-F863-BBA4-9BA6-8F4984F0D01B}"/>
          </ac:spMkLst>
        </pc:spChg>
        <pc:spChg chg="mod">
          <ac:chgData name="Alexis Gibert" userId="ccc2f3e93834003a" providerId="LiveId" clId="{37334526-8003-4572-BC4D-B464EF2FF446}" dt="2023-05-01T09:13:13.218" v="1" actId="1076"/>
          <ac:spMkLst>
            <pc:docMk/>
            <pc:sldMk cId="3406458045" sldId="256"/>
            <ac:spMk id="17" creationId="{5302CAD1-BC59-068F-0632-5AD65BC78328}"/>
          </ac:spMkLst>
        </pc:spChg>
        <pc:spChg chg="mod">
          <ac:chgData name="Alexis Gibert" userId="ccc2f3e93834003a" providerId="LiveId" clId="{37334526-8003-4572-BC4D-B464EF2FF446}" dt="2023-05-01T09:13:13.218" v="1" actId="1076"/>
          <ac:spMkLst>
            <pc:docMk/>
            <pc:sldMk cId="3406458045" sldId="256"/>
            <ac:spMk id="18" creationId="{4C9D4D32-51A7-B6C2-81A7-7879C35177C2}"/>
          </ac:spMkLst>
        </pc:spChg>
        <pc:spChg chg="add mod">
          <ac:chgData name="Alexis Gibert" userId="ccc2f3e93834003a" providerId="LiveId" clId="{37334526-8003-4572-BC4D-B464EF2FF446}" dt="2023-05-01T09:20:57.780" v="57" actId="1076"/>
          <ac:spMkLst>
            <pc:docMk/>
            <pc:sldMk cId="3406458045" sldId="256"/>
            <ac:spMk id="68" creationId="{4B882A79-7407-C29C-76A3-4F8E99B2AFD6}"/>
          </ac:spMkLst>
        </pc:spChg>
        <pc:spChg chg="add mod">
          <ac:chgData name="Alexis Gibert" userId="ccc2f3e93834003a" providerId="LiveId" clId="{37334526-8003-4572-BC4D-B464EF2FF446}" dt="2023-05-01T09:23:16.976" v="137" actId="14100"/>
          <ac:spMkLst>
            <pc:docMk/>
            <pc:sldMk cId="3406458045" sldId="256"/>
            <ac:spMk id="69" creationId="{7AC0B442-A7FD-FD08-542B-5CBBE6FC4BCC}"/>
          </ac:spMkLst>
        </pc:spChg>
        <pc:spChg chg="add mod">
          <ac:chgData name="Alexis Gibert" userId="ccc2f3e93834003a" providerId="LiveId" clId="{37334526-8003-4572-BC4D-B464EF2FF446}" dt="2023-05-01T09:22:46.701" v="135" actId="1076"/>
          <ac:spMkLst>
            <pc:docMk/>
            <pc:sldMk cId="3406458045" sldId="256"/>
            <ac:spMk id="70" creationId="{47CEC7AF-421F-B2E0-DE2F-5F55369554F7}"/>
          </ac:spMkLst>
        </pc:spChg>
        <pc:spChg chg="add mod">
          <ac:chgData name="Alexis Gibert" userId="ccc2f3e93834003a" providerId="LiveId" clId="{37334526-8003-4572-BC4D-B464EF2FF446}" dt="2023-05-01T09:22:41.288" v="134" actId="1076"/>
          <ac:spMkLst>
            <pc:docMk/>
            <pc:sldMk cId="3406458045" sldId="256"/>
            <ac:spMk id="71" creationId="{0EFBA471-C639-2CEA-B155-CD8EEADCC0A3}"/>
          </ac:spMkLst>
        </pc:spChg>
        <pc:spChg chg="add mod">
          <ac:chgData name="Alexis Gibert" userId="ccc2f3e93834003a" providerId="LiveId" clId="{37334526-8003-4572-BC4D-B464EF2FF446}" dt="2023-05-01T09:22:08.370" v="133" actId="20577"/>
          <ac:spMkLst>
            <pc:docMk/>
            <pc:sldMk cId="3406458045" sldId="256"/>
            <ac:spMk id="72" creationId="{9A1CF251-796F-252E-C769-462BE8FD1A20}"/>
          </ac:spMkLst>
        </pc:spChg>
        <pc:spChg chg="add mod">
          <ac:chgData name="Alexis Gibert" userId="ccc2f3e93834003a" providerId="LiveId" clId="{37334526-8003-4572-BC4D-B464EF2FF446}" dt="2023-05-01T12:14:56.701" v="237" actId="1076"/>
          <ac:spMkLst>
            <pc:docMk/>
            <pc:sldMk cId="3406458045" sldId="256"/>
            <ac:spMk id="73" creationId="{DFF7E666-6BAA-8004-6AC2-FBF932ACC278}"/>
          </ac:spMkLst>
        </pc:spChg>
        <pc:spChg chg="add del mod">
          <ac:chgData name="Alexis Gibert" userId="ccc2f3e93834003a" providerId="LiveId" clId="{37334526-8003-4572-BC4D-B464EF2FF446}" dt="2023-05-01T12:12:55.589" v="223" actId="478"/>
          <ac:spMkLst>
            <pc:docMk/>
            <pc:sldMk cId="3406458045" sldId="256"/>
            <ac:spMk id="74" creationId="{EA42FCC5-AC85-AA99-C381-4774D57BA664}"/>
          </ac:spMkLst>
        </pc:spChg>
        <pc:spChg chg="add del mod">
          <ac:chgData name="Alexis Gibert" userId="ccc2f3e93834003a" providerId="LiveId" clId="{37334526-8003-4572-BC4D-B464EF2FF446}" dt="2023-05-01T12:12:57.299" v="225" actId="478"/>
          <ac:spMkLst>
            <pc:docMk/>
            <pc:sldMk cId="3406458045" sldId="256"/>
            <ac:spMk id="75" creationId="{CDFD6225-BDCF-1A2D-7023-22EF52195EE5}"/>
          </ac:spMkLst>
        </pc:spChg>
        <pc:spChg chg="add mod ord">
          <ac:chgData name="Alexis Gibert" userId="ccc2f3e93834003a" providerId="LiveId" clId="{37334526-8003-4572-BC4D-B464EF2FF446}" dt="2023-05-01T12:18:59.288" v="297" actId="207"/>
          <ac:spMkLst>
            <pc:docMk/>
            <pc:sldMk cId="3406458045" sldId="256"/>
            <ac:spMk id="76" creationId="{ED0DBBED-A7AE-B32A-437B-11E38BB26FB9}"/>
          </ac:spMkLst>
        </pc:spChg>
        <pc:spChg chg="add mod ord">
          <ac:chgData name="Alexis Gibert" userId="ccc2f3e93834003a" providerId="LiveId" clId="{37334526-8003-4572-BC4D-B464EF2FF446}" dt="2023-05-01T12:18:59.288" v="297" actId="207"/>
          <ac:spMkLst>
            <pc:docMk/>
            <pc:sldMk cId="3406458045" sldId="256"/>
            <ac:spMk id="77" creationId="{101B8F58-90E7-C8DE-ADB2-E8A5114FBBC8}"/>
          </ac:spMkLst>
        </pc:spChg>
        <pc:spChg chg="add mod">
          <ac:chgData name="Alexis Gibert" userId="ccc2f3e93834003a" providerId="LiveId" clId="{37334526-8003-4572-BC4D-B464EF2FF446}" dt="2023-05-01T12:19:13.406" v="301" actId="1076"/>
          <ac:spMkLst>
            <pc:docMk/>
            <pc:sldMk cId="3406458045" sldId="256"/>
            <ac:spMk id="78" creationId="{311575C4-FD43-E03A-6ADE-09384AA75035}"/>
          </ac:spMkLst>
        </pc:spChg>
        <pc:spChg chg="add mod ord">
          <ac:chgData name="Alexis Gibert" userId="ccc2f3e93834003a" providerId="LiveId" clId="{37334526-8003-4572-BC4D-B464EF2FF446}" dt="2023-05-01T12:19:16.093" v="302" actId="1076"/>
          <ac:spMkLst>
            <pc:docMk/>
            <pc:sldMk cId="3406458045" sldId="256"/>
            <ac:spMk id="79" creationId="{D8813AF1-3139-903D-7037-6C6D8959D348}"/>
          </ac:spMkLst>
        </pc:spChg>
        <pc:spChg chg="add mod ord">
          <ac:chgData name="Alexis Gibert" userId="ccc2f3e93834003a" providerId="LiveId" clId="{37334526-8003-4572-BC4D-B464EF2FF446}" dt="2023-05-01T12:15:14.822" v="243" actId="207"/>
          <ac:spMkLst>
            <pc:docMk/>
            <pc:sldMk cId="3406458045" sldId="256"/>
            <ac:spMk id="80" creationId="{6650D366-09CE-CFB8-9BEF-DB7E58E85FE5}"/>
          </ac:spMkLst>
        </pc:spChg>
        <pc:spChg chg="add mod">
          <ac:chgData name="Alexis Gibert" userId="ccc2f3e93834003a" providerId="LiveId" clId="{37334526-8003-4572-BC4D-B464EF2FF446}" dt="2023-05-01T12:17:06.651" v="273" actId="1076"/>
          <ac:spMkLst>
            <pc:docMk/>
            <pc:sldMk cId="3406458045" sldId="256"/>
            <ac:spMk id="81" creationId="{3F5E98B1-251D-42B4-3694-494CEF7827B2}"/>
          </ac:spMkLst>
        </pc:spChg>
        <pc:spChg chg="add mod ord">
          <ac:chgData name="Alexis Gibert" userId="ccc2f3e93834003a" providerId="LiveId" clId="{37334526-8003-4572-BC4D-B464EF2FF446}" dt="2023-05-01T12:17:02.895" v="272" actId="1076"/>
          <ac:spMkLst>
            <pc:docMk/>
            <pc:sldMk cId="3406458045" sldId="256"/>
            <ac:spMk id="82" creationId="{92D2FC38-FB3E-29F6-A5D2-61C3FF6F8B4B}"/>
          </ac:spMkLst>
        </pc:spChg>
        <pc:spChg chg="add mod">
          <ac:chgData name="Alexis Gibert" userId="ccc2f3e93834003a" providerId="LiveId" clId="{37334526-8003-4572-BC4D-B464EF2FF446}" dt="2023-05-01T12:17:00.540" v="271" actId="1076"/>
          <ac:spMkLst>
            <pc:docMk/>
            <pc:sldMk cId="3406458045" sldId="256"/>
            <ac:spMk id="83" creationId="{891964C7-7405-4336-49B4-2A180A84138C}"/>
          </ac:spMkLst>
        </pc:spChg>
        <pc:spChg chg="add del mod">
          <ac:chgData name="Alexis Gibert" userId="ccc2f3e93834003a" providerId="LiveId" clId="{37334526-8003-4572-BC4D-B464EF2FF446}" dt="2023-05-01T12:17:44.804" v="279" actId="478"/>
          <ac:spMkLst>
            <pc:docMk/>
            <pc:sldMk cId="3406458045" sldId="256"/>
            <ac:spMk id="93" creationId="{FB59D447-B79C-5118-3B55-14C785281DE3}"/>
          </ac:spMkLst>
        </pc:spChg>
        <pc:spChg chg="add del mod">
          <ac:chgData name="Alexis Gibert" userId="ccc2f3e93834003a" providerId="LiveId" clId="{37334526-8003-4572-BC4D-B464EF2FF446}" dt="2023-05-01T12:12:46.500" v="222" actId="478"/>
          <ac:spMkLst>
            <pc:docMk/>
            <pc:sldMk cId="3406458045" sldId="256"/>
            <ac:spMk id="94" creationId="{5389E223-3391-E4E0-378A-70CBC9FFACA2}"/>
          </ac:spMkLst>
        </pc:spChg>
        <pc:spChg chg="add mod ord">
          <ac:chgData name="Alexis Gibert" userId="ccc2f3e93834003a" providerId="LiveId" clId="{37334526-8003-4572-BC4D-B464EF2FF446}" dt="2023-05-01T12:18:46.150" v="294" actId="166"/>
          <ac:spMkLst>
            <pc:docMk/>
            <pc:sldMk cId="3406458045" sldId="256"/>
            <ac:spMk id="95" creationId="{8B091BC0-D6B8-168B-58B0-03F358BF3C29}"/>
          </ac:spMkLst>
        </pc:spChg>
        <pc:spChg chg="add del mod">
          <ac:chgData name="Alexis Gibert" userId="ccc2f3e93834003a" providerId="LiveId" clId="{37334526-8003-4572-BC4D-B464EF2FF446}" dt="2023-05-01T12:19:30.439" v="319" actId="478"/>
          <ac:spMkLst>
            <pc:docMk/>
            <pc:sldMk cId="3406458045" sldId="256"/>
            <ac:spMk id="97" creationId="{150F69C9-A577-E61F-325E-C69D1345FD0E}"/>
          </ac:spMkLst>
        </pc:spChg>
        <pc:spChg chg="add mod">
          <ac:chgData name="Alexis Gibert" userId="ccc2f3e93834003a" providerId="LiveId" clId="{37334526-8003-4572-BC4D-B464EF2FF446}" dt="2023-05-01T12:19:26.708" v="318" actId="20577"/>
          <ac:spMkLst>
            <pc:docMk/>
            <pc:sldMk cId="3406458045" sldId="256"/>
            <ac:spMk id="98" creationId="{FD78B391-550B-CEB1-4A54-C144A4725018}"/>
          </ac:spMkLst>
        </pc:spChg>
        <pc:spChg chg="add del mod">
          <ac:chgData name="Alexis Gibert" userId="ccc2f3e93834003a" providerId="LiveId" clId="{37334526-8003-4572-BC4D-B464EF2FF446}" dt="2023-05-01T12:12:38.443" v="220" actId="478"/>
          <ac:spMkLst>
            <pc:docMk/>
            <pc:sldMk cId="3406458045" sldId="256"/>
            <ac:spMk id="99" creationId="{1E917418-7FF0-0D1A-CDB5-512EDC628884}"/>
          </ac:spMkLst>
        </pc:spChg>
        <pc:spChg chg="add mod">
          <ac:chgData name="Alexis Gibert" userId="ccc2f3e93834003a" providerId="LiveId" clId="{37334526-8003-4572-BC4D-B464EF2FF446}" dt="2023-05-01T12:17:11.631" v="274" actId="1076"/>
          <ac:spMkLst>
            <pc:docMk/>
            <pc:sldMk cId="3406458045" sldId="256"/>
            <ac:spMk id="100" creationId="{C82C6126-5DCE-4C1E-02E7-4E46F44A37E2}"/>
          </ac:spMkLst>
        </pc:spChg>
        <pc:spChg chg="add del mod">
          <ac:chgData name="Alexis Gibert" userId="ccc2f3e93834003a" providerId="LiveId" clId="{37334526-8003-4572-BC4D-B464EF2FF446}" dt="2023-05-01T12:12:39.454" v="221" actId="478"/>
          <ac:spMkLst>
            <pc:docMk/>
            <pc:sldMk cId="3406458045" sldId="256"/>
            <ac:spMk id="101" creationId="{FD4662B2-9984-8CD1-FFFE-4241DD6C4C43}"/>
          </ac:spMkLst>
        </pc:spChg>
        <pc:spChg chg="add mod">
          <ac:chgData name="Alexis Gibert" userId="ccc2f3e93834003a" providerId="LiveId" clId="{37334526-8003-4572-BC4D-B464EF2FF446}" dt="2023-05-01T12:15:07.320" v="240" actId="1076"/>
          <ac:spMkLst>
            <pc:docMk/>
            <pc:sldMk cId="3406458045" sldId="256"/>
            <ac:spMk id="104" creationId="{524D4546-4CB0-5B3A-E560-519537E5500C}"/>
          </ac:spMkLst>
        </pc:spChg>
        <pc:spChg chg="add mod">
          <ac:chgData name="Alexis Gibert" userId="ccc2f3e93834003a" providerId="LiveId" clId="{37334526-8003-4572-BC4D-B464EF2FF446}" dt="2023-05-01T12:15:49.307" v="253" actId="1076"/>
          <ac:spMkLst>
            <pc:docMk/>
            <pc:sldMk cId="3406458045" sldId="256"/>
            <ac:spMk id="111" creationId="{2942163A-1736-B58D-6B74-2128319B8CE0}"/>
          </ac:spMkLst>
        </pc:spChg>
        <pc:spChg chg="add mod">
          <ac:chgData name="Alexis Gibert" userId="ccc2f3e93834003a" providerId="LiveId" clId="{37334526-8003-4572-BC4D-B464EF2FF446}" dt="2023-05-01T12:19:46.018" v="321" actId="1076"/>
          <ac:spMkLst>
            <pc:docMk/>
            <pc:sldMk cId="3406458045" sldId="256"/>
            <ac:spMk id="154" creationId="{F92FAB67-9CA5-6891-9686-283CC5157007}"/>
          </ac:spMkLst>
        </pc:spChg>
        <pc:spChg chg="add mod">
          <ac:chgData name="Alexis Gibert" userId="ccc2f3e93834003a" providerId="LiveId" clId="{37334526-8003-4572-BC4D-B464EF2FF446}" dt="2023-05-01T12:20:42.019" v="350" actId="1076"/>
          <ac:spMkLst>
            <pc:docMk/>
            <pc:sldMk cId="3406458045" sldId="256"/>
            <ac:spMk id="155" creationId="{F99152DC-D42D-AF97-925D-CF959524EF23}"/>
          </ac:spMkLst>
        </pc:spChg>
        <pc:spChg chg="add mod">
          <ac:chgData name="Alexis Gibert" userId="ccc2f3e93834003a" providerId="LiveId" clId="{37334526-8003-4572-BC4D-B464EF2FF446}" dt="2023-05-01T16:00:39.107" v="362" actId="207"/>
          <ac:spMkLst>
            <pc:docMk/>
            <pc:sldMk cId="3406458045" sldId="256"/>
            <ac:spMk id="156" creationId="{2301F9A6-ECFB-4267-6258-AFB768A8E5FA}"/>
          </ac:spMkLst>
        </pc:spChg>
        <pc:spChg chg="add mod">
          <ac:chgData name="Alexis Gibert" userId="ccc2f3e93834003a" providerId="LiveId" clId="{37334526-8003-4572-BC4D-B464EF2FF446}" dt="2023-05-01T16:00:47.242" v="364" actId="207"/>
          <ac:spMkLst>
            <pc:docMk/>
            <pc:sldMk cId="3406458045" sldId="256"/>
            <ac:spMk id="157" creationId="{5AA295B8-78C6-4E9F-B56E-433C5BABC561}"/>
          </ac:spMkLst>
        </pc:spChg>
        <pc:cxnChg chg="mod">
          <ac:chgData name="Alexis Gibert" userId="ccc2f3e93834003a" providerId="LiveId" clId="{37334526-8003-4572-BC4D-B464EF2FF446}" dt="2023-05-01T09:13:13.218" v="1" actId="1076"/>
          <ac:cxnSpMkLst>
            <pc:docMk/>
            <pc:sldMk cId="3406458045" sldId="256"/>
            <ac:cxnSpMk id="21" creationId="{7DE9BFB0-8133-17D9-84E8-B9E9EE3194E7}"/>
          </ac:cxnSpMkLst>
        </pc:cxnChg>
        <pc:cxnChg chg="mod">
          <ac:chgData name="Alexis Gibert" userId="ccc2f3e93834003a" providerId="LiveId" clId="{37334526-8003-4572-BC4D-B464EF2FF446}" dt="2023-05-01T12:13:19.600" v="228" actId="20577"/>
          <ac:cxnSpMkLst>
            <pc:docMk/>
            <pc:sldMk cId="3406458045" sldId="256"/>
            <ac:cxnSpMk id="22" creationId="{1E3A229C-05E8-EA6B-DC5B-C1089C315BCC}"/>
          </ac:cxnSpMkLst>
        </pc:cxnChg>
        <pc:cxnChg chg="mod">
          <ac:chgData name="Alexis Gibert" userId="ccc2f3e93834003a" providerId="LiveId" clId="{37334526-8003-4572-BC4D-B464EF2FF446}" dt="2023-05-01T09:13:06.952" v="0" actId="1076"/>
          <ac:cxnSpMkLst>
            <pc:docMk/>
            <pc:sldMk cId="3406458045" sldId="256"/>
            <ac:cxnSpMk id="30" creationId="{CC056AA5-D5F3-A18B-FC9E-C2C0183CF8AE}"/>
          </ac:cxnSpMkLst>
        </pc:cxnChg>
        <pc:cxnChg chg="mod">
          <ac:chgData name="Alexis Gibert" userId="ccc2f3e93834003a" providerId="LiveId" clId="{37334526-8003-4572-BC4D-B464EF2FF446}" dt="2023-05-01T09:13:06.952" v="0" actId="1076"/>
          <ac:cxnSpMkLst>
            <pc:docMk/>
            <pc:sldMk cId="3406458045" sldId="256"/>
            <ac:cxnSpMk id="31" creationId="{9A6B82DD-E0E8-FED4-F063-D95DDB3E8D9B}"/>
          </ac:cxnSpMkLst>
        </pc:cxnChg>
        <pc:cxnChg chg="mod">
          <ac:chgData name="Alexis Gibert" userId="ccc2f3e93834003a" providerId="LiveId" clId="{37334526-8003-4572-BC4D-B464EF2FF446}" dt="2023-05-01T09:13:06.952" v="0" actId="1076"/>
          <ac:cxnSpMkLst>
            <pc:docMk/>
            <pc:sldMk cId="3406458045" sldId="256"/>
            <ac:cxnSpMk id="34" creationId="{618E086A-CC7B-5ED1-DA23-5CE09045D943}"/>
          </ac:cxnSpMkLst>
        </pc:cxnChg>
        <pc:cxnChg chg="mod">
          <ac:chgData name="Alexis Gibert" userId="ccc2f3e93834003a" providerId="LiveId" clId="{37334526-8003-4572-BC4D-B464EF2FF446}" dt="2023-05-01T09:13:06.952" v="0" actId="1076"/>
          <ac:cxnSpMkLst>
            <pc:docMk/>
            <pc:sldMk cId="3406458045" sldId="256"/>
            <ac:cxnSpMk id="37" creationId="{7AC7994D-D025-DC57-5D74-3237DED210F4}"/>
          </ac:cxnSpMkLst>
        </pc:cxnChg>
        <pc:cxnChg chg="mod">
          <ac:chgData name="Alexis Gibert" userId="ccc2f3e93834003a" providerId="LiveId" clId="{37334526-8003-4572-BC4D-B464EF2FF446}" dt="2023-05-01T09:13:06.952" v="0" actId="1076"/>
          <ac:cxnSpMkLst>
            <pc:docMk/>
            <pc:sldMk cId="3406458045" sldId="256"/>
            <ac:cxnSpMk id="41" creationId="{A719E7E0-54E8-FC6B-CB5E-2BC80EFA91AF}"/>
          </ac:cxnSpMkLst>
        </pc:cxnChg>
        <pc:cxnChg chg="mod">
          <ac:chgData name="Alexis Gibert" userId="ccc2f3e93834003a" providerId="LiveId" clId="{37334526-8003-4572-BC4D-B464EF2FF446}" dt="2023-05-01T09:13:06.952" v="0" actId="1076"/>
          <ac:cxnSpMkLst>
            <pc:docMk/>
            <pc:sldMk cId="3406458045" sldId="256"/>
            <ac:cxnSpMk id="44" creationId="{CC0E06BE-8BCE-8666-D476-76794EFB89F3}"/>
          </ac:cxnSpMkLst>
        </pc:cxnChg>
        <pc:cxnChg chg="mod">
          <ac:chgData name="Alexis Gibert" userId="ccc2f3e93834003a" providerId="LiveId" clId="{37334526-8003-4572-BC4D-B464EF2FF446}" dt="2023-05-01T09:13:06.952" v="0" actId="1076"/>
          <ac:cxnSpMkLst>
            <pc:docMk/>
            <pc:sldMk cId="3406458045" sldId="256"/>
            <ac:cxnSpMk id="48" creationId="{4C757C33-0CAD-6F40-CE69-F55EC2F479C1}"/>
          </ac:cxnSpMkLst>
        </pc:cxnChg>
        <pc:cxnChg chg="mod">
          <ac:chgData name="Alexis Gibert" userId="ccc2f3e93834003a" providerId="LiveId" clId="{37334526-8003-4572-BC4D-B464EF2FF446}" dt="2023-05-01T09:13:06.952" v="0" actId="1076"/>
          <ac:cxnSpMkLst>
            <pc:docMk/>
            <pc:sldMk cId="3406458045" sldId="256"/>
            <ac:cxnSpMk id="54" creationId="{99C6FF12-D830-7D9D-D76E-197C21C01D35}"/>
          </ac:cxnSpMkLst>
        </pc:cxnChg>
        <pc:cxnChg chg="add mod">
          <ac:chgData name="Alexis Gibert" userId="ccc2f3e93834003a" providerId="LiveId" clId="{37334526-8003-4572-BC4D-B464EF2FF446}" dt="2023-05-01T12:17:00.540" v="271" actId="1076"/>
          <ac:cxnSpMkLst>
            <pc:docMk/>
            <pc:sldMk cId="3406458045" sldId="256"/>
            <ac:cxnSpMk id="84" creationId="{B6A1C577-8F6A-2D92-283D-2F9399B87973}"/>
          </ac:cxnSpMkLst>
        </pc:cxnChg>
        <pc:cxnChg chg="add mod">
          <ac:chgData name="Alexis Gibert" userId="ccc2f3e93834003a" providerId="LiveId" clId="{37334526-8003-4572-BC4D-B464EF2FF446}" dt="2023-05-01T12:17:06.651" v="273" actId="1076"/>
          <ac:cxnSpMkLst>
            <pc:docMk/>
            <pc:sldMk cId="3406458045" sldId="256"/>
            <ac:cxnSpMk id="85" creationId="{CBF67B81-BA09-0C20-AD01-CC182B23D474}"/>
          </ac:cxnSpMkLst>
        </pc:cxnChg>
        <pc:cxnChg chg="add del mod">
          <ac:chgData name="Alexis Gibert" userId="ccc2f3e93834003a" providerId="LiveId" clId="{37334526-8003-4572-BC4D-B464EF2FF446}" dt="2023-05-01T12:12:58.334" v="226" actId="478"/>
          <ac:cxnSpMkLst>
            <pc:docMk/>
            <pc:sldMk cId="3406458045" sldId="256"/>
            <ac:cxnSpMk id="86" creationId="{3B8B9ED1-B999-F95A-35F6-ADC4C211C4CA}"/>
          </ac:cxnSpMkLst>
        </pc:cxnChg>
        <pc:cxnChg chg="add del mod">
          <ac:chgData name="Alexis Gibert" userId="ccc2f3e93834003a" providerId="LiveId" clId="{37334526-8003-4572-BC4D-B464EF2FF446}" dt="2023-05-01T12:17:53.531" v="281" actId="478"/>
          <ac:cxnSpMkLst>
            <pc:docMk/>
            <pc:sldMk cId="3406458045" sldId="256"/>
            <ac:cxnSpMk id="87" creationId="{B706D524-41DF-7503-3040-2E7788B6B019}"/>
          </ac:cxnSpMkLst>
        </pc:cxnChg>
        <pc:cxnChg chg="add del mod">
          <ac:chgData name="Alexis Gibert" userId="ccc2f3e93834003a" providerId="LiveId" clId="{37334526-8003-4572-BC4D-B464EF2FF446}" dt="2023-05-01T12:18:00.732" v="283" actId="478"/>
          <ac:cxnSpMkLst>
            <pc:docMk/>
            <pc:sldMk cId="3406458045" sldId="256"/>
            <ac:cxnSpMk id="88" creationId="{4122BE39-1F62-E086-7D4D-9C59E0BC8976}"/>
          </ac:cxnSpMkLst>
        </pc:cxnChg>
        <pc:cxnChg chg="add del mod">
          <ac:chgData name="Alexis Gibert" userId="ccc2f3e93834003a" providerId="LiveId" clId="{37334526-8003-4572-BC4D-B464EF2FF446}" dt="2023-05-01T12:18:40.736" v="292" actId="478"/>
          <ac:cxnSpMkLst>
            <pc:docMk/>
            <pc:sldMk cId="3406458045" sldId="256"/>
            <ac:cxnSpMk id="89" creationId="{61D49AEE-B29B-E26D-2A8C-2A59480B7CE8}"/>
          </ac:cxnSpMkLst>
        </pc:cxnChg>
        <pc:cxnChg chg="add del mod">
          <ac:chgData name="Alexis Gibert" userId="ccc2f3e93834003a" providerId="LiveId" clId="{37334526-8003-4572-BC4D-B464EF2FF446}" dt="2023-05-01T12:16:16.984" v="260" actId="478"/>
          <ac:cxnSpMkLst>
            <pc:docMk/>
            <pc:sldMk cId="3406458045" sldId="256"/>
            <ac:cxnSpMk id="90" creationId="{46CC5497-810C-0DF0-1A2F-5C4AFB9F5146}"/>
          </ac:cxnSpMkLst>
        </pc:cxnChg>
        <pc:cxnChg chg="add del mod">
          <ac:chgData name="Alexis Gibert" userId="ccc2f3e93834003a" providerId="LiveId" clId="{37334526-8003-4572-BC4D-B464EF2FF446}" dt="2023-05-01T12:12:56.691" v="224" actId="478"/>
          <ac:cxnSpMkLst>
            <pc:docMk/>
            <pc:sldMk cId="3406458045" sldId="256"/>
            <ac:cxnSpMk id="91" creationId="{9A6CFE69-9204-E68E-4A28-5A5A673E847D}"/>
          </ac:cxnSpMkLst>
        </pc:cxnChg>
        <pc:cxnChg chg="add mod">
          <ac:chgData name="Alexis Gibert" userId="ccc2f3e93834003a" providerId="LiveId" clId="{37334526-8003-4572-BC4D-B464EF2FF446}" dt="2023-05-01T12:15:09.833" v="241" actId="14100"/>
          <ac:cxnSpMkLst>
            <pc:docMk/>
            <pc:sldMk cId="3406458045" sldId="256"/>
            <ac:cxnSpMk id="92" creationId="{0F0EB2FF-CB39-3BDE-6AAF-94F8CCA3CBC5}"/>
          </ac:cxnSpMkLst>
        </pc:cxnChg>
        <pc:cxnChg chg="add mod">
          <ac:chgData name="Alexis Gibert" userId="ccc2f3e93834003a" providerId="LiveId" clId="{37334526-8003-4572-BC4D-B464EF2FF446}" dt="2023-05-01T12:18:50.420" v="295" actId="14100"/>
          <ac:cxnSpMkLst>
            <pc:docMk/>
            <pc:sldMk cId="3406458045" sldId="256"/>
            <ac:cxnSpMk id="96" creationId="{A9F9F9B8-49D7-E3BE-03B0-055DFA793FC9}"/>
          </ac:cxnSpMkLst>
        </pc:cxnChg>
        <pc:cxnChg chg="add mod">
          <ac:chgData name="Alexis Gibert" userId="ccc2f3e93834003a" providerId="LiveId" clId="{37334526-8003-4572-BC4D-B464EF2FF446}" dt="2023-05-01T12:15:49.307" v="253" actId="1076"/>
          <ac:cxnSpMkLst>
            <pc:docMk/>
            <pc:sldMk cId="3406458045" sldId="256"/>
            <ac:cxnSpMk id="113" creationId="{C6595E10-47A4-4AAD-B8A5-6CFC900472D9}"/>
          </ac:cxnSpMkLst>
        </pc:cxnChg>
        <pc:cxnChg chg="add mod">
          <ac:chgData name="Alexis Gibert" userId="ccc2f3e93834003a" providerId="LiveId" clId="{37334526-8003-4572-BC4D-B464EF2FF446}" dt="2023-05-01T12:15:49.307" v="253" actId="1076"/>
          <ac:cxnSpMkLst>
            <pc:docMk/>
            <pc:sldMk cId="3406458045" sldId="256"/>
            <ac:cxnSpMk id="114" creationId="{D724E243-F5EC-82EA-6AFB-3B704D975B90}"/>
          </ac:cxnSpMkLst>
        </pc:cxnChg>
        <pc:cxnChg chg="add mod">
          <ac:chgData name="Alexis Gibert" userId="ccc2f3e93834003a" providerId="LiveId" clId="{37334526-8003-4572-BC4D-B464EF2FF446}" dt="2023-05-01T12:19:13.406" v="301" actId="1076"/>
          <ac:cxnSpMkLst>
            <pc:docMk/>
            <pc:sldMk cId="3406458045" sldId="256"/>
            <ac:cxnSpMk id="121" creationId="{88291C22-4AE8-6BE0-FDE5-332BDCB384C1}"/>
          </ac:cxnSpMkLst>
        </pc:cxnChg>
        <pc:cxnChg chg="add mod">
          <ac:chgData name="Alexis Gibert" userId="ccc2f3e93834003a" providerId="LiveId" clId="{37334526-8003-4572-BC4D-B464EF2FF446}" dt="2023-05-01T12:17:25.162" v="277" actId="14100"/>
          <ac:cxnSpMkLst>
            <pc:docMk/>
            <pc:sldMk cId="3406458045" sldId="256"/>
            <ac:cxnSpMk id="137" creationId="{8100B6C2-9F36-C22B-784A-2336F693454D}"/>
          </ac:cxnSpMkLst>
        </pc:cxnChg>
        <pc:cxnChg chg="add mod">
          <ac:chgData name="Alexis Gibert" userId="ccc2f3e93834003a" providerId="LiveId" clId="{37334526-8003-4572-BC4D-B464EF2FF446}" dt="2023-05-01T12:19:13.406" v="301" actId="1076"/>
          <ac:cxnSpMkLst>
            <pc:docMk/>
            <pc:sldMk cId="3406458045" sldId="256"/>
            <ac:cxnSpMk id="149" creationId="{554AC796-8DA2-55AE-517A-CB90F09705A6}"/>
          </ac:cxnSpMkLst>
        </pc:cxnChg>
      </pc:sldChg>
      <pc:sldChg chg="addSp delSp modSp new mod">
        <pc:chgData name="Alexis Gibert" userId="ccc2f3e93834003a" providerId="LiveId" clId="{37334526-8003-4572-BC4D-B464EF2FF446}" dt="2023-05-01T10:28:48.302" v="217" actId="1076"/>
        <pc:sldMkLst>
          <pc:docMk/>
          <pc:sldMk cId="3308121784" sldId="257"/>
        </pc:sldMkLst>
        <pc:spChg chg="del">
          <ac:chgData name="Alexis Gibert" userId="ccc2f3e93834003a" providerId="LiveId" clId="{37334526-8003-4572-BC4D-B464EF2FF446}" dt="2023-05-01T10:26:20.564" v="139" actId="478"/>
          <ac:spMkLst>
            <pc:docMk/>
            <pc:sldMk cId="3308121784" sldId="257"/>
            <ac:spMk id="2" creationId="{F85C0C86-BA41-9DCC-BDE1-978A78484954}"/>
          </ac:spMkLst>
        </pc:spChg>
        <pc:spChg chg="del">
          <ac:chgData name="Alexis Gibert" userId="ccc2f3e93834003a" providerId="LiveId" clId="{37334526-8003-4572-BC4D-B464EF2FF446}" dt="2023-05-01T10:26:20.564" v="139" actId="478"/>
          <ac:spMkLst>
            <pc:docMk/>
            <pc:sldMk cId="3308121784" sldId="257"/>
            <ac:spMk id="3" creationId="{83B117F7-6292-A567-6775-CF99D8E0A3C6}"/>
          </ac:spMkLst>
        </pc:spChg>
        <pc:spChg chg="add mod">
          <ac:chgData name="Alexis Gibert" userId="ccc2f3e93834003a" providerId="LiveId" clId="{37334526-8003-4572-BC4D-B464EF2FF446}" dt="2023-05-01T10:27:02.006" v="150" actId="208"/>
          <ac:spMkLst>
            <pc:docMk/>
            <pc:sldMk cId="3308121784" sldId="257"/>
            <ac:spMk id="9" creationId="{91E2622D-40C5-C0CA-183D-117D8CD4EA17}"/>
          </ac:spMkLst>
        </pc:spChg>
        <pc:spChg chg="add mod">
          <ac:chgData name="Alexis Gibert" userId="ccc2f3e93834003a" providerId="LiveId" clId="{37334526-8003-4572-BC4D-B464EF2FF446}" dt="2023-05-01T10:27:42.932" v="166" actId="1076"/>
          <ac:spMkLst>
            <pc:docMk/>
            <pc:sldMk cId="3308121784" sldId="257"/>
            <ac:spMk id="15" creationId="{F2F6F10C-DFBD-A9FF-69B8-123DB612FA09}"/>
          </ac:spMkLst>
        </pc:spChg>
        <pc:spChg chg="add mod">
          <ac:chgData name="Alexis Gibert" userId="ccc2f3e93834003a" providerId="LiveId" clId="{37334526-8003-4572-BC4D-B464EF2FF446}" dt="2023-05-01T10:27:57.768" v="181" actId="20577"/>
          <ac:spMkLst>
            <pc:docMk/>
            <pc:sldMk cId="3308121784" sldId="257"/>
            <ac:spMk id="16" creationId="{FD770AB3-BD99-B13F-8E8B-9B444BCF6D1D}"/>
          </ac:spMkLst>
        </pc:spChg>
        <pc:spChg chg="add mod">
          <ac:chgData name="Alexis Gibert" userId="ccc2f3e93834003a" providerId="LiveId" clId="{37334526-8003-4572-BC4D-B464EF2FF446}" dt="2023-05-01T10:28:48.302" v="217" actId="1076"/>
          <ac:spMkLst>
            <pc:docMk/>
            <pc:sldMk cId="3308121784" sldId="257"/>
            <ac:spMk id="17" creationId="{391C403A-6107-FBAB-9CD3-9D299F1CC372}"/>
          </ac:spMkLst>
        </pc:spChg>
        <pc:cxnChg chg="add mod">
          <ac:chgData name="Alexis Gibert" userId="ccc2f3e93834003a" providerId="LiveId" clId="{37334526-8003-4572-BC4D-B464EF2FF446}" dt="2023-05-01T10:26:27.723" v="142" actId="208"/>
          <ac:cxnSpMkLst>
            <pc:docMk/>
            <pc:sldMk cId="3308121784" sldId="257"/>
            <ac:cxnSpMk id="5" creationId="{A4E0E0C3-5B79-0A28-BA17-8E1BB79049F1}"/>
          </ac:cxnSpMkLst>
        </pc:cxnChg>
        <pc:cxnChg chg="add mod">
          <ac:chgData name="Alexis Gibert" userId="ccc2f3e93834003a" providerId="LiveId" clId="{37334526-8003-4572-BC4D-B464EF2FF446}" dt="2023-05-01T10:26:39.893" v="146" actId="1076"/>
          <ac:cxnSpMkLst>
            <pc:docMk/>
            <pc:sldMk cId="3308121784" sldId="257"/>
            <ac:cxnSpMk id="7" creationId="{B8ED9591-8F61-FC97-F9A2-8A12445140CC}"/>
          </ac:cxnSpMkLst>
        </pc:cxnChg>
        <pc:cxnChg chg="add mod">
          <ac:chgData name="Alexis Gibert" userId="ccc2f3e93834003a" providerId="LiveId" clId="{37334526-8003-4572-BC4D-B464EF2FF446}" dt="2023-05-01T10:27:31.901" v="157" actId="208"/>
          <ac:cxnSpMkLst>
            <pc:docMk/>
            <pc:sldMk cId="3308121784" sldId="257"/>
            <ac:cxnSpMk id="11" creationId="{018CD8CF-6C83-0413-4250-D323F328BB7E}"/>
          </ac:cxnSpMkLst>
        </pc:cxnChg>
        <pc:cxnChg chg="add mod">
          <ac:chgData name="Alexis Gibert" userId="ccc2f3e93834003a" providerId="LiveId" clId="{37334526-8003-4572-BC4D-B464EF2FF446}" dt="2023-05-01T10:27:31.901" v="157" actId="208"/>
          <ac:cxnSpMkLst>
            <pc:docMk/>
            <pc:sldMk cId="3308121784" sldId="257"/>
            <ac:cxnSpMk id="12" creationId="{94FD936C-D4D2-D7A0-991A-4E6EB05CC34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EE038-1BFB-6245-88F6-450A03D6A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02F200-3D03-7B5F-60A9-CCB55A2E0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4EC444-F838-B269-A46C-2CF7FDFA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4C84-9552-440A-BCD8-9DDE9DA63A6F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3B6EE6-AAC1-D6D6-0A54-7C0DA6EC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68F1D6-CF83-F88E-3FEB-EA3695FA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24B0-97A3-4D1C-A013-DEFC654DD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70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63E4A2-850F-0D24-8820-5BD9F265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3CACD4-9E41-8F4D-2782-6844123A9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D89683-5252-40ED-207B-19864678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4C84-9552-440A-BCD8-9DDE9DA63A6F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917589-9FD6-0836-4B12-F8FC7873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249377-936F-5BF0-6E9B-52CBF4E7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24B0-97A3-4D1C-A013-DEFC654DD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61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F48C86-924E-0ABD-43E1-828415C5B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4DF211-5849-01D1-43DF-A3355745B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C03389-5A63-5260-260B-18BF3FC3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4C84-9552-440A-BCD8-9DDE9DA63A6F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16750F-4A9C-000A-6C47-4B81D97D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B7E6BB-B98C-7279-1266-ADE91CBF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24B0-97A3-4D1C-A013-DEFC654DD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43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63A3D-E133-C263-9363-9CDAFAA6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7CCC3E-C3D6-2A53-978A-E90EAE572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62EAA2-147F-3E43-784B-E01F98C3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4C84-9552-440A-BCD8-9DDE9DA63A6F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AC5F97-A1B5-D380-F53C-7411EBD2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A3D7F6-441B-4086-C5F2-1A7103DC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24B0-97A3-4D1C-A013-DEFC654DD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43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03593-8CBE-9F68-A781-7785014D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24B45B-A8D7-EACB-840A-41C25F506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8C941F-780E-1B5F-4025-9DC8AAEE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4C84-9552-440A-BCD8-9DDE9DA63A6F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1F1D67-1CFF-5214-C92C-80C14F2F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D8394A-2926-2762-D47A-40C853B2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24B0-97A3-4D1C-A013-DEFC654DD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27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9CCBD-2D6F-63AA-DF87-645A958E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EA3F06-469F-2675-EC9D-74E7FFFED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264F35-73A6-89E6-6401-96F3E7FEC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3985CE-B6C7-6C1E-A778-CCAA97B3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4C84-9552-440A-BCD8-9DDE9DA63A6F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449F20-7419-A2C0-31B1-F2E88958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35E964-3580-468F-74F0-BFA53A1D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24B0-97A3-4D1C-A013-DEFC654DD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01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D076F-7AFB-289A-D65C-96406EA6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0A8FC9-F9DC-E1E4-D663-6A341DDF3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26D1CE-627C-5771-F0A9-111424E2F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0F22D7-C76E-09B0-06BD-B44227791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4EA60D-0B70-2729-BDA5-4A4CB50F0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96B2B49-248B-C1F6-5D97-C5459338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4C84-9552-440A-BCD8-9DDE9DA63A6F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0119893-FE5D-DC38-F707-3CDA6862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F45B367-5E4C-F2C5-7C7C-F2A03F90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24B0-97A3-4D1C-A013-DEFC654DD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6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57827-5A3A-03D1-7240-25DC6607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945952-EDE4-F8AD-20EC-3D800EAB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4C84-9552-440A-BCD8-9DDE9DA63A6F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DB186F-B9BF-A274-701B-4C8F99DC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A78595-B459-BE67-AAAF-DBCCCC9C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24B0-97A3-4D1C-A013-DEFC654DD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33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A817C53-AC86-6298-7CC4-244DBAF3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4C84-9552-440A-BCD8-9DDE9DA63A6F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6E5DA8F-8B5E-C4FE-1C9A-931D6264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56B1FA-5F8B-F9ED-6746-78120789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24B0-97A3-4D1C-A013-DEFC654DD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66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21E5B-F18C-587B-E451-1E4D261E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390C2E-A638-0863-52BC-85C9C7999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596B2D-9DF4-0747-9661-337A88602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E334C0-A29D-DDB9-7BCF-C09AA84B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4C84-9552-440A-BCD8-9DDE9DA63A6F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6489F4-5C72-B8D2-3B15-1997DABA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2C481B-1F6A-4D6E-041A-429DEBE9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24B0-97A3-4D1C-A013-DEFC654DD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33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666459-F27E-47D1-08F3-13A5FBAD1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64DE73-4620-6096-34AE-6697655EA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3646D5-40B8-2D12-5B82-7E46811A2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1F5A52-6237-2071-98F0-D89782A3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4C84-9552-440A-BCD8-9DDE9DA63A6F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CCDC26-515C-B0BC-6237-AA8B37B7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D418D4-4C4C-2A51-D9C3-81F10F4D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24B0-97A3-4D1C-A013-DEFC654DD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62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580C01-3A71-4D9D-8837-6125172A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FF2547-CC28-B158-AD67-FF92826EC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EB428E-9D4C-109C-15FF-A79121224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94C84-9552-440A-BCD8-9DDE9DA63A6F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E92388-A29A-F82F-3D7C-85FCBD02E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DC583D-D91D-346A-5F0C-ECD146D00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924B0-97A3-4D1C-A013-DEFC654DD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67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0D775446-B89B-02B5-DC88-5006F8D9416D}"/>
                  </a:ext>
                </a:extLst>
              </p:cNvPr>
              <p:cNvSpPr txBox="1"/>
              <p:nvPr/>
            </p:nvSpPr>
            <p:spPr>
              <a:xfrm>
                <a:off x="3608672" y="1725047"/>
                <a:ext cx="1048429" cy="6576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0D775446-B89B-02B5-DC88-5006F8D94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672" y="1725047"/>
                <a:ext cx="1048429" cy="6576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B2317A23-F97F-6A86-68D2-E6A250E80F07}"/>
                  </a:ext>
                </a:extLst>
              </p:cNvPr>
              <p:cNvSpPr txBox="1"/>
              <p:nvPr/>
            </p:nvSpPr>
            <p:spPr>
              <a:xfrm>
                <a:off x="5107229" y="2798136"/>
                <a:ext cx="494173" cy="3919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B2317A23-F97F-6A86-68D2-E6A250E80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229" y="2798136"/>
                <a:ext cx="494173" cy="391902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DE0D904E-E40F-5A2C-7CB6-BEA1F6697BF0}"/>
                  </a:ext>
                </a:extLst>
              </p:cNvPr>
              <p:cNvSpPr txBox="1"/>
              <p:nvPr/>
            </p:nvSpPr>
            <p:spPr>
              <a:xfrm>
                <a:off x="4972159" y="3586144"/>
                <a:ext cx="764312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DE0D904E-E40F-5A2C-7CB6-BEA1F6697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159" y="3586144"/>
                <a:ext cx="764312" cy="391902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14060E2-98DF-B590-9715-204F8740839F}"/>
                  </a:ext>
                </a:extLst>
              </p:cNvPr>
              <p:cNvSpPr txBox="1"/>
              <p:nvPr/>
            </p:nvSpPr>
            <p:spPr>
              <a:xfrm>
                <a:off x="5903248" y="1725724"/>
                <a:ext cx="368627" cy="6594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14060E2-98DF-B590-9715-204F87408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248" y="1725724"/>
                <a:ext cx="368627" cy="6594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A8A9B0D-EF4D-9179-C1BD-027C14498B3D}"/>
                  </a:ext>
                </a:extLst>
              </p:cNvPr>
              <p:cNvSpPr txBox="1"/>
              <p:nvPr/>
            </p:nvSpPr>
            <p:spPr>
              <a:xfrm>
                <a:off x="7648748" y="1747522"/>
                <a:ext cx="365805" cy="6127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A8A9B0D-EF4D-9179-C1BD-027C14498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748" y="1747522"/>
                <a:ext cx="365805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982144A-A11D-952D-9FE5-F5D1E59A3C3E}"/>
                  </a:ext>
                </a:extLst>
              </p:cNvPr>
              <p:cNvSpPr txBox="1"/>
              <p:nvPr/>
            </p:nvSpPr>
            <p:spPr>
              <a:xfrm>
                <a:off x="8507730" y="2776090"/>
                <a:ext cx="47577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982144A-A11D-952D-9FE5-F5D1E59A3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730" y="2776090"/>
                <a:ext cx="47577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33DD16A-4D26-08DB-E79C-7CA59E0584A7}"/>
                  </a:ext>
                </a:extLst>
              </p:cNvPr>
              <p:cNvSpPr txBox="1"/>
              <p:nvPr/>
            </p:nvSpPr>
            <p:spPr>
              <a:xfrm>
                <a:off x="8372660" y="3631910"/>
                <a:ext cx="745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33DD16A-4D26-08DB-E79C-7CA59E058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660" y="3631910"/>
                <a:ext cx="74590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CB1F401-1351-D707-725A-A913518DB65F}"/>
                  </a:ext>
                </a:extLst>
              </p:cNvPr>
              <p:cNvSpPr txBox="1"/>
              <p:nvPr/>
            </p:nvSpPr>
            <p:spPr>
              <a:xfrm>
                <a:off x="2453885" y="1869221"/>
                <a:ext cx="839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CB1F401-1351-D707-725A-A913518DB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885" y="1869221"/>
                <a:ext cx="839653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C21403D-F863-BBA4-9BA6-8F4984F0D01B}"/>
                  </a:ext>
                </a:extLst>
              </p:cNvPr>
              <p:cNvSpPr txBox="1"/>
              <p:nvPr/>
            </p:nvSpPr>
            <p:spPr>
              <a:xfrm>
                <a:off x="-733233" y="1869221"/>
                <a:ext cx="783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C21403D-F863-BBA4-9BA6-8F4984F0D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3233" y="1869221"/>
                <a:ext cx="783291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302CAD1-BC59-068F-0632-5AD65BC78328}"/>
                  </a:ext>
                </a:extLst>
              </p:cNvPr>
              <p:cNvSpPr txBox="1"/>
              <p:nvPr/>
            </p:nvSpPr>
            <p:spPr>
              <a:xfrm>
                <a:off x="1140870" y="1869221"/>
                <a:ext cx="757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302CAD1-BC59-068F-0632-5AD65BC78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870" y="1869221"/>
                <a:ext cx="757130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4C9D4D32-51A7-B6C2-81A7-7879C35177C2}"/>
                  </a:ext>
                </a:extLst>
              </p:cNvPr>
              <p:cNvSpPr txBox="1"/>
              <p:nvPr/>
            </p:nvSpPr>
            <p:spPr>
              <a:xfrm>
                <a:off x="383740" y="1869221"/>
                <a:ext cx="48699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4C9D4D32-51A7-B6C2-81A7-7879C3517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40" y="1869221"/>
                <a:ext cx="4869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DE9BFB0-8133-17D9-84E8-B9E9EE3194E7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>
            <a:off x="870732" y="2053887"/>
            <a:ext cx="2701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E3A229C-05E8-EA6B-DC5B-C1089C315BCC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50058" y="2053887"/>
            <a:ext cx="33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CC056AA5-D5F3-A18B-FC9E-C2C0183CF8AE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4657101" y="2053888"/>
            <a:ext cx="697215" cy="7442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9A6B82DD-E0E8-FED4-F063-D95DDB3E8D9B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4657101" y="2053888"/>
            <a:ext cx="1246147" cy="15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618E086A-CC7B-5ED1-DA23-5CE09045D94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271875" y="2053888"/>
            <a:ext cx="1376873" cy="15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7AC7994D-D025-DC57-5D74-3237DED210F4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>
            <a:off x="8014553" y="2053888"/>
            <a:ext cx="731063" cy="7222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A719E7E0-54E8-FC6B-CB5E-2BC80EFA91AF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5400000">
            <a:off x="8502372" y="3388666"/>
            <a:ext cx="486488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CC0E06BE-8BCE-8666-D476-76794EFB89F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5156263" y="3388091"/>
            <a:ext cx="39610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4C757C33-0CAD-6F40-CE69-F55EC2F479C1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>
            <a:off x="3293538" y="2053887"/>
            <a:ext cx="31513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F2A1265-B2E4-7E27-8042-440584AE1F09}"/>
                  </a:ext>
                </a:extLst>
              </p:cNvPr>
              <p:cNvSpPr txBox="1"/>
              <p:nvPr/>
            </p:nvSpPr>
            <p:spPr>
              <a:xfrm>
                <a:off x="4816945" y="1869222"/>
                <a:ext cx="887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F2A1265-B2E4-7E27-8042-440584AE1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945" y="1869222"/>
                <a:ext cx="887615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698B68D-5847-4CD8-D92F-AD5583A9B10D}"/>
                  </a:ext>
                </a:extLst>
              </p:cNvPr>
              <p:cNvSpPr txBox="1"/>
              <p:nvPr/>
            </p:nvSpPr>
            <p:spPr>
              <a:xfrm>
                <a:off x="6509760" y="1869222"/>
                <a:ext cx="84683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698B68D-5847-4CD8-D92F-AD5583A9B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760" y="1869222"/>
                <a:ext cx="846835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9AE722D-7985-0F4E-A078-966F3FAD0026}"/>
                  </a:ext>
                </a:extLst>
              </p:cNvPr>
              <p:cNvSpPr txBox="1"/>
              <p:nvPr/>
            </p:nvSpPr>
            <p:spPr>
              <a:xfrm>
                <a:off x="8370147" y="1869401"/>
                <a:ext cx="77207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9AE722D-7985-0F4E-A078-966F3FAD0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147" y="1869401"/>
                <a:ext cx="772070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99C6FF12-D830-7D9D-D76E-197C21C01D3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142217" y="2054067"/>
            <a:ext cx="4208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4B882A79-7407-C29C-76A3-4F8E99B2AFD6}"/>
                  </a:ext>
                </a:extLst>
              </p:cNvPr>
              <p:cNvSpPr txBox="1"/>
              <p:nvPr/>
            </p:nvSpPr>
            <p:spPr>
              <a:xfrm>
                <a:off x="7518022" y="1331686"/>
                <a:ext cx="2291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i="0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fr-FR" i="0" dirty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fr-FR" i="0" dirty="0" smtClean="0">
                          <a:latin typeface="Cambria Math" panose="02040503050406030204" pitchFamily="18" charset="0"/>
                        </a:rPr>
                        <m:t>ducteur</m:t>
                      </m:r>
                      <m:r>
                        <a:rPr lang="fr-FR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i="0" dirty="0" smtClean="0"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fr-FR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i="0" dirty="0" smtClean="0">
                          <a:latin typeface="Cambria Math" panose="02040503050406030204" pitchFamily="18" charset="0"/>
                        </a:rPr>
                        <m:t>vitesse</m:t>
                      </m:r>
                    </m:oMath>
                  </m:oMathPara>
                </a14:m>
                <a:endParaRPr lang="fr-FR" dirty="0">
                  <a:latin typeface="CMU Serif Roman"/>
                </a:endParaRPr>
              </a:p>
            </p:txBody>
          </p:sp>
        </mc:Choice>
        <mc:Fallback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4B882A79-7407-C29C-76A3-4F8E99B2A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022" y="1331686"/>
                <a:ext cx="229101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7AC0B442-A7FD-FD08-542B-5CBBE6FC4BCC}"/>
                  </a:ext>
                </a:extLst>
              </p:cNvPr>
              <p:cNvSpPr txBox="1"/>
              <p:nvPr/>
            </p:nvSpPr>
            <p:spPr>
              <a:xfrm>
                <a:off x="3451105" y="1263382"/>
                <a:ext cx="889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i="0" dirty="0">
                          <a:latin typeface="Cambria Math" panose="02040503050406030204" pitchFamily="18" charset="0"/>
                        </a:rPr>
                        <m:t>Moteur</m:t>
                      </m:r>
                    </m:oMath>
                  </m:oMathPara>
                </a14:m>
                <a:endParaRPr lang="fr-FR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7AC0B442-A7FD-FD08-542B-5CBBE6FC4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105" y="1263382"/>
                <a:ext cx="889247" cy="369332"/>
              </a:xfrm>
              <a:prstGeom prst="rect">
                <a:avLst/>
              </a:prstGeom>
              <a:blipFill>
                <a:blip r:embed="rId17"/>
                <a:stretch>
                  <a:fillRect r="-13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47CEC7AF-421F-B2E0-DE2F-5F55369554F7}"/>
                  </a:ext>
                </a:extLst>
              </p:cNvPr>
              <p:cNvSpPr txBox="1"/>
              <p:nvPr/>
            </p:nvSpPr>
            <p:spPr>
              <a:xfrm>
                <a:off x="5615433" y="2754170"/>
                <a:ext cx="15746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i="1" dirty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fr-FR" i="1" dirty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fr-FR" i="1" dirty="0" smtClean="0">
                          <a:latin typeface="Cambria Math" panose="02040503050406030204" pitchFamily="18" charset="0"/>
                        </a:rPr>
                        <m:t>ratrice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i="1" dirty="0" smtClean="0">
                          <a:latin typeface="Cambria Math" panose="02040503050406030204" pitchFamily="18" charset="0"/>
                        </a:rPr>
                        <m:t>tachym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fr-FR" i="1" dirty="0" smtClean="0">
                          <a:latin typeface="Cambria Math" panose="02040503050406030204" pitchFamily="18" charset="0"/>
                        </a:rPr>
                        <m:t>trique</m:t>
                      </m:r>
                    </m:oMath>
                  </m:oMathPara>
                </a14:m>
                <a:endParaRPr lang="fr-FR" dirty="0">
                  <a:latin typeface="CMU Serif Roman"/>
                </a:endParaRPr>
              </a:p>
            </p:txBody>
          </p:sp>
        </mc:Choice>
        <mc:Fallback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47CEC7AF-421F-B2E0-DE2F-5F5536955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433" y="2754170"/>
                <a:ext cx="1574623" cy="646331"/>
              </a:xfrm>
              <a:prstGeom prst="rect">
                <a:avLst/>
              </a:prstGeom>
              <a:blipFill>
                <a:blip r:embed="rId18"/>
                <a:stretch>
                  <a:fillRect l="-1163" r="-4651" b="-75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0EFBA471-C639-2CEA-B155-CD8EEADCC0A3}"/>
                  </a:ext>
                </a:extLst>
              </p:cNvPr>
              <p:cNvSpPr txBox="1"/>
              <p:nvPr/>
            </p:nvSpPr>
            <p:spPr>
              <a:xfrm>
                <a:off x="286514" y="1193186"/>
                <a:ext cx="15746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Potentiom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è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tre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fr-FR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FR" b="0" i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fr-FR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</a:rPr>
                      <m:t>entr</m:t>
                    </m:r>
                    <m:r>
                      <a:rPr lang="fr-FR" b="0" i="0" dirty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fr-FR" dirty="0">
                    <a:latin typeface="CMU Serif Roman"/>
                  </a:rPr>
                  <a:t> </a:t>
                </a:r>
              </a:p>
            </p:txBody>
          </p:sp>
        </mc:Choice>
        <mc:Fallback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0EFBA471-C639-2CEA-B155-CD8EEADCC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14" y="1193186"/>
                <a:ext cx="1574623" cy="646331"/>
              </a:xfrm>
              <a:prstGeom prst="rect">
                <a:avLst/>
              </a:prstGeom>
              <a:blipFill>
                <a:blip r:embed="rId19"/>
                <a:stretch>
                  <a:fillRect r="-15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9A1CF251-796F-252E-C769-462BE8FD1A20}"/>
                  </a:ext>
                </a:extLst>
              </p:cNvPr>
              <p:cNvSpPr txBox="1"/>
              <p:nvPr/>
            </p:nvSpPr>
            <p:spPr>
              <a:xfrm>
                <a:off x="9021722" y="2751973"/>
                <a:ext cx="15746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Potentiom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è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tre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sortie</m:t>
                      </m:r>
                    </m:oMath>
                  </m:oMathPara>
                </a14:m>
                <a:endParaRPr lang="fr-FR" dirty="0">
                  <a:latin typeface="CMU Serif Roman"/>
                </a:endParaRPr>
              </a:p>
            </p:txBody>
          </p:sp>
        </mc:Choice>
        <mc:Fallback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9A1CF251-796F-252E-C769-462BE8FD1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722" y="2751973"/>
                <a:ext cx="1574623" cy="646331"/>
              </a:xfrm>
              <a:prstGeom prst="rect">
                <a:avLst/>
              </a:prstGeom>
              <a:blipFill>
                <a:blip r:embed="rId20"/>
                <a:stretch>
                  <a:fillRect r="-15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DFF7E666-6BAA-8004-6AC2-FBF932ACC278}"/>
                  </a:ext>
                </a:extLst>
              </p:cNvPr>
              <p:cNvSpPr txBox="1"/>
              <p:nvPr/>
            </p:nvSpPr>
            <p:spPr>
              <a:xfrm>
                <a:off x="5112832" y="5042382"/>
                <a:ext cx="1048429" cy="6576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DFF7E666-6BAA-8004-6AC2-FBF932ACC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832" y="5042382"/>
                <a:ext cx="1048429" cy="65768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311575C4-FD43-E03A-6ADE-09384AA75035}"/>
                  </a:ext>
                </a:extLst>
              </p:cNvPr>
              <p:cNvSpPr txBox="1"/>
              <p:nvPr/>
            </p:nvSpPr>
            <p:spPr>
              <a:xfrm>
                <a:off x="7333781" y="5805577"/>
                <a:ext cx="47577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311575C4-FD43-E03A-6ADE-09384AA75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781" y="5805577"/>
                <a:ext cx="475771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3F5E98B1-251D-42B4-3694-494CEF7827B2}"/>
                  </a:ext>
                </a:extLst>
              </p:cNvPr>
              <p:cNvSpPr txBox="1"/>
              <p:nvPr/>
            </p:nvSpPr>
            <p:spPr>
              <a:xfrm>
                <a:off x="8128" y="5185691"/>
                <a:ext cx="783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3F5E98B1-251D-42B4-3694-494CEF782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" y="5185691"/>
                <a:ext cx="783291" cy="369332"/>
              </a:xfrm>
              <a:prstGeom prst="rect">
                <a:avLst/>
              </a:prstGeom>
              <a:blipFill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891964C7-7405-4336-49B4-2A180A84138C}"/>
                  </a:ext>
                </a:extLst>
              </p:cNvPr>
              <p:cNvSpPr txBox="1"/>
              <p:nvPr/>
            </p:nvSpPr>
            <p:spPr>
              <a:xfrm>
                <a:off x="1003049" y="5185691"/>
                <a:ext cx="48699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891964C7-7405-4336-49B4-2A180A841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49" y="5185691"/>
                <a:ext cx="486992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B6A1C577-8F6A-2D92-283D-2F9399B87973}"/>
              </a:ext>
            </a:extLst>
          </p:cNvPr>
          <p:cNvCxnSpPr>
            <a:cxnSpLocks/>
            <a:stCxn id="83" idx="3"/>
            <a:endCxn id="111" idx="2"/>
          </p:cNvCxnSpPr>
          <p:nvPr/>
        </p:nvCxnSpPr>
        <p:spPr>
          <a:xfrm>
            <a:off x="1490041" y="5370357"/>
            <a:ext cx="1090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CBF67B81-BA09-0C20-AD01-CC182B23D474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791419" y="5370357"/>
            <a:ext cx="2116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0F0EB2FF-CB39-3BDE-6AAF-94F8CCA3CBC5}"/>
              </a:ext>
            </a:extLst>
          </p:cNvPr>
          <p:cNvCxnSpPr>
            <a:cxnSpLocks/>
            <a:stCxn id="104" idx="3"/>
            <a:endCxn id="73" idx="1"/>
          </p:cNvCxnSpPr>
          <p:nvPr/>
        </p:nvCxnSpPr>
        <p:spPr>
          <a:xfrm>
            <a:off x="3850180" y="5370357"/>
            <a:ext cx="1262652" cy="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A9F9F9B8-49D7-E3BE-03B0-055DFA793FC9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6161261" y="5371223"/>
            <a:ext cx="2090225" cy="2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D78B391-550B-CEB1-4A54-C144A4725018}"/>
                  </a:ext>
                </a:extLst>
              </p:cNvPr>
              <p:cNvSpPr txBox="1"/>
              <p:nvPr/>
            </p:nvSpPr>
            <p:spPr>
              <a:xfrm>
                <a:off x="5035559" y="4631214"/>
                <a:ext cx="889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Motor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ducteur</m:t>
                      </m:r>
                    </m:oMath>
                  </m:oMathPara>
                </a14:m>
                <a:endParaRPr lang="fr-FR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D78B391-550B-CEB1-4A54-C144A4725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559" y="4631214"/>
                <a:ext cx="889247" cy="369332"/>
              </a:xfrm>
              <a:prstGeom prst="rect">
                <a:avLst/>
              </a:prstGeom>
              <a:blipFill>
                <a:blip r:embed="rId25"/>
                <a:stretch>
                  <a:fillRect r="-869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C82C6126-5DCE-4C1E-02E7-4E46F44A37E2}"/>
                  </a:ext>
                </a:extLst>
              </p:cNvPr>
              <p:cNvSpPr txBox="1"/>
              <p:nvPr/>
            </p:nvSpPr>
            <p:spPr>
              <a:xfrm>
                <a:off x="879262" y="4503169"/>
                <a:ext cx="15746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Potentiom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è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tre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fr-FR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FR" b="0" i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fr-FR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</a:rPr>
                      <m:t>entr</m:t>
                    </m:r>
                    <m:r>
                      <a:rPr lang="fr-FR" b="0" i="0" dirty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fr-FR" dirty="0">
                    <a:latin typeface="CMU Serif Roman"/>
                  </a:rPr>
                  <a:t> </a:t>
                </a:r>
              </a:p>
            </p:txBody>
          </p:sp>
        </mc:Choice>
        <mc:Fallback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C82C6126-5DCE-4C1E-02E7-4E46F44A3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62" y="4503169"/>
                <a:ext cx="1574623" cy="646331"/>
              </a:xfrm>
              <a:prstGeom prst="rect">
                <a:avLst/>
              </a:prstGeom>
              <a:blipFill>
                <a:blip r:embed="rId26"/>
                <a:stretch>
                  <a:fillRect r="-15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524D4546-4CB0-5B3A-E560-519537E5500C}"/>
                  </a:ext>
                </a:extLst>
              </p:cNvPr>
              <p:cNvSpPr txBox="1"/>
              <p:nvPr/>
            </p:nvSpPr>
            <p:spPr>
              <a:xfrm>
                <a:off x="3367163" y="5185691"/>
                <a:ext cx="4830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524D4546-4CB0-5B3A-E560-519537E55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163" y="5185691"/>
                <a:ext cx="483017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6650D366-09CE-CFB8-9BEF-DB7E58E85FE5}"/>
                  </a:ext>
                </a:extLst>
              </p:cNvPr>
              <p:cNvSpPr txBox="1"/>
              <p:nvPr/>
            </p:nvSpPr>
            <p:spPr>
              <a:xfrm>
                <a:off x="3999886" y="5186557"/>
                <a:ext cx="8396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6650D366-09CE-CFB8-9BEF-DB7E58E85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886" y="5186557"/>
                <a:ext cx="839653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Ellipse 110">
            <a:extLst>
              <a:ext uri="{FF2B5EF4-FFF2-40B4-BE49-F238E27FC236}">
                <a16:creationId xmlns:a16="http://schemas.microsoft.com/office/drawing/2014/main" id="{2942163A-1736-B58D-6B74-2128319B8CE0}"/>
              </a:ext>
            </a:extLst>
          </p:cNvPr>
          <p:cNvSpPr/>
          <p:nvPr/>
        </p:nvSpPr>
        <p:spPr>
          <a:xfrm>
            <a:off x="2580894" y="5149500"/>
            <a:ext cx="441713" cy="441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C6595E10-47A4-4AAD-B8A5-6CFC900472D9}"/>
              </a:ext>
            </a:extLst>
          </p:cNvPr>
          <p:cNvCxnSpPr>
            <a:cxnSpLocks/>
            <a:stCxn id="111" idx="1"/>
            <a:endCxn id="111" idx="5"/>
          </p:cNvCxnSpPr>
          <p:nvPr/>
        </p:nvCxnSpPr>
        <p:spPr>
          <a:xfrm>
            <a:off x="2645581" y="5214187"/>
            <a:ext cx="312339" cy="312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D724E243-F5EC-82EA-6AFB-3B704D975B90}"/>
              </a:ext>
            </a:extLst>
          </p:cNvPr>
          <p:cNvCxnSpPr>
            <a:cxnSpLocks/>
            <a:stCxn id="111" idx="3"/>
            <a:endCxn id="111" idx="7"/>
          </p:cNvCxnSpPr>
          <p:nvPr/>
        </p:nvCxnSpPr>
        <p:spPr>
          <a:xfrm flipV="1">
            <a:off x="2645581" y="5214187"/>
            <a:ext cx="312339" cy="312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ngle 120">
            <a:extLst>
              <a:ext uri="{FF2B5EF4-FFF2-40B4-BE49-F238E27FC236}">
                <a16:creationId xmlns:a16="http://schemas.microsoft.com/office/drawing/2014/main" id="{88291C22-4AE8-6BE0-FDE5-332BDCB384C1}"/>
              </a:ext>
            </a:extLst>
          </p:cNvPr>
          <p:cNvCxnSpPr>
            <a:cxnSpLocks/>
            <a:stCxn id="78" idx="2"/>
            <a:endCxn id="111" idx="4"/>
          </p:cNvCxnSpPr>
          <p:nvPr/>
        </p:nvCxnSpPr>
        <p:spPr>
          <a:xfrm rot="5400000" flipH="1">
            <a:off x="4894861" y="3498103"/>
            <a:ext cx="583696" cy="4769916"/>
          </a:xfrm>
          <a:prstGeom prst="bentConnector3">
            <a:avLst>
              <a:gd name="adj1" fmla="val -391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8813AF1-3139-903D-7037-6C6D8959D348}"/>
                  </a:ext>
                </a:extLst>
              </p:cNvPr>
              <p:cNvSpPr txBox="1"/>
              <p:nvPr/>
            </p:nvSpPr>
            <p:spPr>
              <a:xfrm>
                <a:off x="4734274" y="6188556"/>
                <a:ext cx="74590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8813AF1-3139-903D-7037-6C6D8959D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274" y="6188556"/>
                <a:ext cx="745909" cy="369332"/>
              </a:xfrm>
              <a:prstGeom prst="rect">
                <a:avLst/>
              </a:prstGeom>
              <a:blipFill>
                <a:blip r:embed="rId2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92D2FC38-FB3E-29F6-A5D2-61C3FF6F8B4B}"/>
                  </a:ext>
                </a:extLst>
              </p:cNvPr>
              <p:cNvSpPr txBox="1"/>
              <p:nvPr/>
            </p:nvSpPr>
            <p:spPr>
              <a:xfrm>
                <a:off x="1628571" y="5182869"/>
                <a:ext cx="75713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92D2FC38-FB3E-29F6-A5D2-61C3FF6F8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571" y="5182869"/>
                <a:ext cx="757130" cy="369332"/>
              </a:xfrm>
              <a:prstGeom prst="rect">
                <a:avLst/>
              </a:prstGeom>
              <a:blipFill>
                <a:blip r:embed="rId3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8100B6C2-9F36-C22B-784A-2336F693454D}"/>
              </a:ext>
            </a:extLst>
          </p:cNvPr>
          <p:cNvCxnSpPr>
            <a:cxnSpLocks/>
            <a:stCxn id="111" idx="6"/>
            <a:endCxn id="104" idx="1"/>
          </p:cNvCxnSpPr>
          <p:nvPr/>
        </p:nvCxnSpPr>
        <p:spPr>
          <a:xfrm>
            <a:off x="3022607" y="5370357"/>
            <a:ext cx="3445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B091BC0-D6B8-168B-58B0-03F358BF3C29}"/>
                  </a:ext>
                </a:extLst>
              </p:cNvPr>
              <p:cNvSpPr txBox="1"/>
              <p:nvPr/>
            </p:nvSpPr>
            <p:spPr>
              <a:xfrm>
                <a:off x="7185632" y="5189538"/>
                <a:ext cx="77207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B091BC0-D6B8-168B-58B0-03F358BF3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32" y="5189538"/>
                <a:ext cx="772070" cy="369332"/>
              </a:xfrm>
              <a:prstGeom prst="rect">
                <a:avLst/>
              </a:prstGeom>
              <a:blipFill>
                <a:blip r:embed="rId3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ED0DBBED-A7AE-B32A-437B-11E38BB26FB9}"/>
                  </a:ext>
                </a:extLst>
              </p:cNvPr>
              <p:cNvSpPr txBox="1"/>
              <p:nvPr/>
            </p:nvSpPr>
            <p:spPr>
              <a:xfrm>
                <a:off x="6235938" y="5054314"/>
                <a:ext cx="368627" cy="6594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ED0DBBED-A7AE-B32A-437B-11E38BB26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938" y="5054314"/>
                <a:ext cx="368627" cy="65941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101B8F58-90E7-C8DE-ADB2-E8A5114FBBC8}"/>
                  </a:ext>
                </a:extLst>
              </p:cNvPr>
              <p:cNvSpPr txBox="1"/>
              <p:nvPr/>
            </p:nvSpPr>
            <p:spPr>
              <a:xfrm>
                <a:off x="6689444" y="5087331"/>
                <a:ext cx="365805" cy="612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101B8F58-90E7-C8DE-ADB2-E8A5114FB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444" y="5087331"/>
                <a:ext cx="365805" cy="6127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554AC796-8DA2-55AE-517A-CB90F09705A6}"/>
              </a:ext>
            </a:extLst>
          </p:cNvPr>
          <p:cNvCxnSpPr>
            <a:cxnSpLocks/>
            <a:stCxn id="95" idx="2"/>
            <a:endCxn id="78" idx="0"/>
          </p:cNvCxnSpPr>
          <p:nvPr/>
        </p:nvCxnSpPr>
        <p:spPr>
          <a:xfrm>
            <a:off x="7571667" y="5558870"/>
            <a:ext cx="0" cy="246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ZoneTexte 153">
                <a:extLst>
                  <a:ext uri="{FF2B5EF4-FFF2-40B4-BE49-F238E27FC236}">
                    <a16:creationId xmlns:a16="http://schemas.microsoft.com/office/drawing/2014/main" id="{F92FAB67-9CA5-6891-9686-283CC5157007}"/>
                  </a:ext>
                </a:extLst>
              </p:cNvPr>
              <p:cNvSpPr txBox="1"/>
              <p:nvPr/>
            </p:nvSpPr>
            <p:spPr>
              <a:xfrm>
                <a:off x="7876216" y="5702957"/>
                <a:ext cx="15746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Potentiom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è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tre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sortie</m:t>
                      </m:r>
                    </m:oMath>
                  </m:oMathPara>
                </a14:m>
                <a:endParaRPr lang="fr-FR" dirty="0">
                  <a:latin typeface="CMU Serif Roman"/>
                </a:endParaRPr>
              </a:p>
            </p:txBody>
          </p:sp>
        </mc:Choice>
        <mc:Fallback>
          <p:sp>
            <p:nvSpPr>
              <p:cNvPr id="154" name="ZoneTexte 153">
                <a:extLst>
                  <a:ext uri="{FF2B5EF4-FFF2-40B4-BE49-F238E27FC236}">
                    <a16:creationId xmlns:a16="http://schemas.microsoft.com/office/drawing/2014/main" id="{F92FAB67-9CA5-6891-9686-283CC5157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216" y="5702957"/>
                <a:ext cx="1574623" cy="646331"/>
              </a:xfrm>
              <a:prstGeom prst="rect">
                <a:avLst/>
              </a:prstGeom>
              <a:blipFill>
                <a:blip r:embed="rId34"/>
                <a:stretch>
                  <a:fillRect r="-19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ZoneTexte 154">
                <a:extLst>
                  <a:ext uri="{FF2B5EF4-FFF2-40B4-BE49-F238E27FC236}">
                    <a16:creationId xmlns:a16="http://schemas.microsoft.com/office/drawing/2014/main" id="{F99152DC-D42D-AF97-925D-CF959524EF23}"/>
                  </a:ext>
                </a:extLst>
              </p:cNvPr>
              <p:cNvSpPr txBox="1"/>
              <p:nvPr/>
            </p:nvSpPr>
            <p:spPr>
              <a:xfrm>
                <a:off x="3240164" y="4498792"/>
                <a:ext cx="16084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Commande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Proportionelle</m:t>
                      </m:r>
                    </m:oMath>
                  </m:oMathPara>
                </a14:m>
                <a:endParaRPr lang="fr-FR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5" name="ZoneTexte 154">
                <a:extLst>
                  <a:ext uri="{FF2B5EF4-FFF2-40B4-BE49-F238E27FC236}">
                    <a16:creationId xmlns:a16="http://schemas.microsoft.com/office/drawing/2014/main" id="{F99152DC-D42D-AF97-925D-CF959524E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164" y="4498792"/>
                <a:ext cx="1608422" cy="646331"/>
              </a:xfrm>
              <a:prstGeom prst="rect">
                <a:avLst/>
              </a:prstGeom>
              <a:blipFill>
                <a:blip r:embed="rId35"/>
                <a:stretch>
                  <a:fillRect l="-1141" r="-1901" b="-75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2301F9A6-ECFB-4267-6258-AFB768A8E5FA}"/>
                  </a:ext>
                </a:extLst>
              </p:cNvPr>
              <p:cNvSpPr txBox="1"/>
              <p:nvPr/>
            </p:nvSpPr>
            <p:spPr>
              <a:xfrm>
                <a:off x="2228311" y="493369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2301F9A6-ECFB-4267-6258-AFB768A8E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11" y="4933698"/>
                <a:ext cx="410690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ZoneTexte 156">
                <a:extLst>
                  <a:ext uri="{FF2B5EF4-FFF2-40B4-BE49-F238E27FC236}">
                    <a16:creationId xmlns:a16="http://schemas.microsoft.com/office/drawing/2014/main" id="{5AA295B8-78C6-4E9F-B56E-433C5BABC561}"/>
                  </a:ext>
                </a:extLst>
              </p:cNvPr>
              <p:cNvSpPr txBox="1"/>
              <p:nvPr/>
            </p:nvSpPr>
            <p:spPr>
              <a:xfrm>
                <a:off x="2385701" y="5605033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7" name="ZoneTexte 156">
                <a:extLst>
                  <a:ext uri="{FF2B5EF4-FFF2-40B4-BE49-F238E27FC236}">
                    <a16:creationId xmlns:a16="http://schemas.microsoft.com/office/drawing/2014/main" id="{5AA295B8-78C6-4E9F-B56E-433C5BABC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701" y="5605033"/>
                <a:ext cx="410690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45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4E0E0C3-5B79-0A28-BA17-8E1BB79049F1}"/>
              </a:ext>
            </a:extLst>
          </p:cNvPr>
          <p:cNvCxnSpPr>
            <a:cxnSpLocks/>
          </p:cNvCxnSpPr>
          <p:nvPr/>
        </p:nvCxnSpPr>
        <p:spPr>
          <a:xfrm flipV="1">
            <a:off x="4547616" y="1548384"/>
            <a:ext cx="0" cy="1880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8ED9591-8F61-FC97-F9A2-8A12445140CC}"/>
              </a:ext>
            </a:extLst>
          </p:cNvPr>
          <p:cNvCxnSpPr>
            <a:cxnSpLocks/>
          </p:cNvCxnSpPr>
          <p:nvPr/>
        </p:nvCxnSpPr>
        <p:spPr>
          <a:xfrm>
            <a:off x="4547616" y="3429000"/>
            <a:ext cx="2424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91E2622D-40C5-C0CA-183D-117D8CD4EA17}"/>
              </a:ext>
            </a:extLst>
          </p:cNvPr>
          <p:cNvSpPr/>
          <p:nvPr/>
        </p:nvSpPr>
        <p:spPr>
          <a:xfrm>
            <a:off x="4547616" y="1917700"/>
            <a:ext cx="1911350" cy="1511300"/>
          </a:xfrm>
          <a:custGeom>
            <a:avLst/>
            <a:gdLst>
              <a:gd name="connsiteX0" fmla="*/ 0 w 1911350"/>
              <a:gd name="connsiteY0" fmla="*/ 1511300 h 1511300"/>
              <a:gd name="connsiteX1" fmla="*/ 495300 w 1911350"/>
              <a:gd name="connsiteY1" fmla="*/ 336550 h 1511300"/>
              <a:gd name="connsiteX2" fmla="*/ 1911350 w 1911350"/>
              <a:gd name="connsiteY2" fmla="*/ 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1350" h="1511300">
                <a:moveTo>
                  <a:pt x="0" y="1511300"/>
                </a:moveTo>
                <a:cubicBezTo>
                  <a:pt x="88371" y="1049866"/>
                  <a:pt x="176742" y="588433"/>
                  <a:pt x="495300" y="336550"/>
                </a:cubicBezTo>
                <a:cubicBezTo>
                  <a:pt x="813858" y="84667"/>
                  <a:pt x="1362604" y="42333"/>
                  <a:pt x="191135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18CD8CF-6C83-0413-4250-D323F328BB7E}"/>
              </a:ext>
            </a:extLst>
          </p:cNvPr>
          <p:cNvCxnSpPr/>
          <p:nvPr/>
        </p:nvCxnSpPr>
        <p:spPr>
          <a:xfrm>
            <a:off x="4547616" y="2076450"/>
            <a:ext cx="82448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4FD936C-D4D2-D7A0-991A-4E6EB05CC349}"/>
              </a:ext>
            </a:extLst>
          </p:cNvPr>
          <p:cNvCxnSpPr>
            <a:cxnSpLocks/>
          </p:cNvCxnSpPr>
          <p:nvPr/>
        </p:nvCxnSpPr>
        <p:spPr>
          <a:xfrm flipV="1">
            <a:off x="5359400" y="2076450"/>
            <a:ext cx="0" cy="1352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2F6F10C-DFBD-A9FF-69B8-123DB612FA09}"/>
                  </a:ext>
                </a:extLst>
              </p:cNvPr>
              <p:cNvSpPr txBox="1"/>
              <p:nvPr/>
            </p:nvSpPr>
            <p:spPr>
              <a:xfrm>
                <a:off x="3997266" y="1891784"/>
                <a:ext cx="550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2F6F10C-DFBD-A9FF-69B8-123DB612F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66" y="1891784"/>
                <a:ext cx="55053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D770AB3-BD99-B13F-8E8B-9B444BCF6D1D}"/>
                  </a:ext>
                </a:extLst>
              </p:cNvPr>
              <p:cNvSpPr txBox="1"/>
              <p:nvPr/>
            </p:nvSpPr>
            <p:spPr>
              <a:xfrm>
                <a:off x="5096832" y="3473449"/>
                <a:ext cx="513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D770AB3-BD99-B13F-8E8B-9B444BCF6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832" y="3473449"/>
                <a:ext cx="5134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91C403A-6107-FBAB-9CD3-9D299F1CC372}"/>
                  </a:ext>
                </a:extLst>
              </p:cNvPr>
              <p:cNvSpPr txBox="1"/>
              <p:nvPr/>
            </p:nvSpPr>
            <p:spPr>
              <a:xfrm>
                <a:off x="4375150" y="1007352"/>
                <a:ext cx="2957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i="0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fr-FR" i="0" dirty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fr-FR" i="0" dirty="0" smtClean="0">
                          <a:latin typeface="Cambria Math" panose="02040503050406030204" pitchFamily="18" charset="0"/>
                        </a:rPr>
                        <m:t>ponse</m:t>
                      </m:r>
                      <m:r>
                        <a:rPr lang="fr-FR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i="0" dirty="0" smtClean="0">
                          <a:latin typeface="Cambria Math" panose="02040503050406030204" pitchFamily="18" charset="0"/>
                        </a:rPr>
                        <m:t>indicielle</m:t>
                      </m:r>
                      <m:r>
                        <a:rPr lang="fr-FR" i="0" dirty="0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m:rPr>
                          <m:sty m:val="p"/>
                        </m:rPr>
                        <a:rPr lang="fr-FR" i="0" baseline="30000" dirty="0" smtClean="0">
                          <a:latin typeface="Cambria Math" panose="02040503050406030204" pitchFamily="18" charset="0"/>
                        </a:rPr>
                        <m:t>er</m:t>
                      </m:r>
                      <m:r>
                        <a:rPr lang="fr-FR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i="0" dirty="0" smtClean="0">
                          <a:latin typeface="Cambria Math" panose="02040503050406030204" pitchFamily="18" charset="0"/>
                        </a:rPr>
                        <m:t>ordre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91C403A-6107-FBAB-9CD3-9D299F1CC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150" y="1007352"/>
                <a:ext cx="2957861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1217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99</Words>
  <Application>Microsoft Office PowerPoint</Application>
  <PresentationFormat>Grand écran</PresentationFormat>
  <Paragraphs>39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CMU Serif Roman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Alexis Gibert</dc:creator>
  <cp:lastModifiedBy>Alexis Gibert</cp:lastModifiedBy>
  <cp:revision>1</cp:revision>
  <dcterms:created xsi:type="dcterms:W3CDTF">2023-05-01T09:00:00Z</dcterms:created>
  <dcterms:modified xsi:type="dcterms:W3CDTF">2023-05-01T16:00:52Z</dcterms:modified>
</cp:coreProperties>
</file>