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856266-3232-4A9A-A3F3-A88168811090}" v="20" dt="2023-05-10T20:20:51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Gibert" userId="ccc2f3e93834003a" providerId="LiveId" clId="{E4856266-3232-4A9A-A3F3-A88168811090}"/>
    <pc:docChg chg="undo custSel addSld modSld sldOrd">
      <pc:chgData name="Alexis Gibert" userId="ccc2f3e93834003a" providerId="LiveId" clId="{E4856266-3232-4A9A-A3F3-A88168811090}" dt="2023-05-10T20:21:27.578" v="332" actId="20577"/>
      <pc:docMkLst>
        <pc:docMk/>
      </pc:docMkLst>
      <pc:sldChg chg="addSp delSp modSp mod ord">
        <pc:chgData name="Alexis Gibert" userId="ccc2f3e93834003a" providerId="LiveId" clId="{E4856266-3232-4A9A-A3F3-A88168811090}" dt="2023-05-10T20:21:27.578" v="332" actId="20577"/>
        <pc:sldMkLst>
          <pc:docMk/>
          <pc:sldMk cId="61863111" sldId="256"/>
        </pc:sldMkLst>
        <pc:spChg chg="add del mod">
          <ac:chgData name="Alexis Gibert" userId="ccc2f3e93834003a" providerId="LiveId" clId="{E4856266-3232-4A9A-A3F3-A88168811090}" dt="2023-05-10T16:29:21.307" v="140" actId="478"/>
          <ac:spMkLst>
            <pc:docMk/>
            <pc:sldMk cId="61863111" sldId="256"/>
            <ac:spMk id="3" creationId="{184DFE81-9153-1CC9-378A-C2FB07B5480E}"/>
          </ac:spMkLst>
        </pc:spChg>
        <pc:spChg chg="mod">
          <ac:chgData name="Alexis Gibert" userId="ccc2f3e93834003a" providerId="LiveId" clId="{E4856266-3232-4A9A-A3F3-A88168811090}" dt="2023-05-10T20:20:50.585" v="324" actId="1076"/>
          <ac:spMkLst>
            <pc:docMk/>
            <pc:sldMk cId="61863111" sldId="256"/>
            <ac:spMk id="4" creationId="{A051E7F1-866D-CC02-EDFC-30268456AA92}"/>
          </ac:spMkLst>
        </pc:spChg>
        <pc:spChg chg="add mod">
          <ac:chgData name="Alexis Gibert" userId="ccc2f3e93834003a" providerId="LiveId" clId="{E4856266-3232-4A9A-A3F3-A88168811090}" dt="2023-05-10T20:20:50.585" v="324" actId="1076"/>
          <ac:spMkLst>
            <pc:docMk/>
            <pc:sldMk cId="61863111" sldId="256"/>
            <ac:spMk id="6" creationId="{9874FD82-2155-F67D-9934-375AF2BB4C9F}"/>
          </ac:spMkLst>
        </pc:spChg>
        <pc:spChg chg="mod">
          <ac:chgData name="Alexis Gibert" userId="ccc2f3e93834003a" providerId="LiveId" clId="{E4856266-3232-4A9A-A3F3-A88168811090}" dt="2023-05-10T20:20:50.585" v="324" actId="1076"/>
          <ac:spMkLst>
            <pc:docMk/>
            <pc:sldMk cId="61863111" sldId="256"/>
            <ac:spMk id="7" creationId="{B437BC9C-C8A4-84AB-708B-B4956D65CC4D}"/>
          </ac:spMkLst>
        </pc:spChg>
        <pc:spChg chg="mod">
          <ac:chgData name="Alexis Gibert" userId="ccc2f3e93834003a" providerId="LiveId" clId="{E4856266-3232-4A9A-A3F3-A88168811090}" dt="2023-05-10T20:20:50.585" v="324" actId="1076"/>
          <ac:spMkLst>
            <pc:docMk/>
            <pc:sldMk cId="61863111" sldId="256"/>
            <ac:spMk id="8" creationId="{456A727B-0E8A-478E-19B7-BF74996C07C4}"/>
          </ac:spMkLst>
        </pc:spChg>
        <pc:spChg chg="mod">
          <ac:chgData name="Alexis Gibert" userId="ccc2f3e93834003a" providerId="LiveId" clId="{E4856266-3232-4A9A-A3F3-A88168811090}" dt="2023-05-10T20:20:50.585" v="324" actId="1076"/>
          <ac:spMkLst>
            <pc:docMk/>
            <pc:sldMk cId="61863111" sldId="256"/>
            <ac:spMk id="24" creationId="{A0BFA47E-DFED-90AA-248B-18066DEBABDB}"/>
          </ac:spMkLst>
        </pc:spChg>
        <pc:spChg chg="add mod">
          <ac:chgData name="Alexis Gibert" userId="ccc2f3e93834003a" providerId="LiveId" clId="{E4856266-3232-4A9A-A3F3-A88168811090}" dt="2023-05-10T20:20:50.585" v="324" actId="1076"/>
          <ac:spMkLst>
            <pc:docMk/>
            <pc:sldMk cId="61863111" sldId="256"/>
            <ac:spMk id="28" creationId="{E4AD3226-CB3A-09DA-0865-10D856BBB46B}"/>
          </ac:spMkLst>
        </pc:spChg>
        <pc:spChg chg="add mod">
          <ac:chgData name="Alexis Gibert" userId="ccc2f3e93834003a" providerId="LiveId" clId="{E4856266-3232-4A9A-A3F3-A88168811090}" dt="2023-05-10T20:20:50.585" v="324" actId="1076"/>
          <ac:spMkLst>
            <pc:docMk/>
            <pc:sldMk cId="61863111" sldId="256"/>
            <ac:spMk id="31" creationId="{A5B40E72-9881-3028-A918-7CC70D4899AA}"/>
          </ac:spMkLst>
        </pc:spChg>
        <pc:spChg chg="mod">
          <ac:chgData name="Alexis Gibert" userId="ccc2f3e93834003a" providerId="LiveId" clId="{E4856266-3232-4A9A-A3F3-A88168811090}" dt="2023-05-10T20:20:50.585" v="324" actId="1076"/>
          <ac:spMkLst>
            <pc:docMk/>
            <pc:sldMk cId="61863111" sldId="256"/>
            <ac:spMk id="32" creationId="{66A49B39-0F7A-5621-CA06-16BEEA27DBC5}"/>
          </ac:spMkLst>
        </pc:spChg>
        <pc:spChg chg="mod">
          <ac:chgData name="Alexis Gibert" userId="ccc2f3e93834003a" providerId="LiveId" clId="{E4856266-3232-4A9A-A3F3-A88168811090}" dt="2023-05-10T20:20:50.585" v="324" actId="1076"/>
          <ac:spMkLst>
            <pc:docMk/>
            <pc:sldMk cId="61863111" sldId="256"/>
            <ac:spMk id="33" creationId="{8127103B-9076-C53C-B6A8-AD88B1CAFE34}"/>
          </ac:spMkLst>
        </pc:spChg>
        <pc:spChg chg="add mod">
          <ac:chgData name="Alexis Gibert" userId="ccc2f3e93834003a" providerId="LiveId" clId="{E4856266-3232-4A9A-A3F3-A88168811090}" dt="2023-05-10T20:20:50.585" v="324" actId="1076"/>
          <ac:spMkLst>
            <pc:docMk/>
            <pc:sldMk cId="61863111" sldId="256"/>
            <ac:spMk id="34" creationId="{B0568A6F-7CF2-5F35-0F82-E8B200AC2B6E}"/>
          </ac:spMkLst>
        </pc:spChg>
        <pc:spChg chg="del mod">
          <ac:chgData name="Alexis Gibert" userId="ccc2f3e93834003a" providerId="LiveId" clId="{E4856266-3232-4A9A-A3F3-A88168811090}" dt="2023-05-10T16:29:47.992" v="147" actId="478"/>
          <ac:spMkLst>
            <pc:docMk/>
            <pc:sldMk cId="61863111" sldId="256"/>
            <ac:spMk id="36" creationId="{2CF9052F-2DEB-D919-2A21-ACBF06C06854}"/>
          </ac:spMkLst>
        </pc:spChg>
        <pc:spChg chg="del mod">
          <ac:chgData name="Alexis Gibert" userId="ccc2f3e93834003a" providerId="LiveId" clId="{E4856266-3232-4A9A-A3F3-A88168811090}" dt="2023-05-10T16:29:33.165" v="144" actId="478"/>
          <ac:spMkLst>
            <pc:docMk/>
            <pc:sldMk cId="61863111" sldId="256"/>
            <ac:spMk id="37" creationId="{237FEC49-FA8C-4A80-2770-9798BB801875}"/>
          </ac:spMkLst>
        </pc:spChg>
        <pc:spChg chg="add mod">
          <ac:chgData name="Alexis Gibert" userId="ccc2f3e93834003a" providerId="LiveId" clId="{E4856266-3232-4A9A-A3F3-A88168811090}" dt="2023-05-10T20:20:50.585" v="324" actId="1076"/>
          <ac:spMkLst>
            <pc:docMk/>
            <pc:sldMk cId="61863111" sldId="256"/>
            <ac:spMk id="40" creationId="{07B129EF-A734-660A-91BE-C03819DF812C}"/>
          </ac:spMkLst>
        </pc:spChg>
        <pc:spChg chg="add mod">
          <ac:chgData name="Alexis Gibert" userId="ccc2f3e93834003a" providerId="LiveId" clId="{E4856266-3232-4A9A-A3F3-A88168811090}" dt="2023-05-10T20:20:50.585" v="324" actId="1076"/>
          <ac:spMkLst>
            <pc:docMk/>
            <pc:sldMk cId="61863111" sldId="256"/>
            <ac:spMk id="43" creationId="{75365907-817F-85C4-424C-A4FBB0AC89F2}"/>
          </ac:spMkLst>
        </pc:spChg>
        <pc:spChg chg="add mod">
          <ac:chgData name="Alexis Gibert" userId="ccc2f3e93834003a" providerId="LiveId" clId="{E4856266-3232-4A9A-A3F3-A88168811090}" dt="2023-05-10T20:20:50.585" v="324" actId="1076"/>
          <ac:spMkLst>
            <pc:docMk/>
            <pc:sldMk cId="61863111" sldId="256"/>
            <ac:spMk id="44" creationId="{E2755C59-C9BF-EE7E-2B70-3605F8191C15}"/>
          </ac:spMkLst>
        </pc:spChg>
        <pc:spChg chg="add mod">
          <ac:chgData name="Alexis Gibert" userId="ccc2f3e93834003a" providerId="LiveId" clId="{E4856266-3232-4A9A-A3F3-A88168811090}" dt="2023-05-10T20:20:50.585" v="324" actId="1076"/>
          <ac:spMkLst>
            <pc:docMk/>
            <pc:sldMk cId="61863111" sldId="256"/>
            <ac:spMk id="45" creationId="{37330BAA-9F46-C397-BCDE-DCDD748EB9FC}"/>
          </ac:spMkLst>
        </pc:spChg>
        <pc:spChg chg="add mod">
          <ac:chgData name="Alexis Gibert" userId="ccc2f3e93834003a" providerId="LiveId" clId="{E4856266-3232-4A9A-A3F3-A88168811090}" dt="2023-05-10T20:20:50.585" v="324" actId="1076"/>
          <ac:spMkLst>
            <pc:docMk/>
            <pc:sldMk cId="61863111" sldId="256"/>
            <ac:spMk id="46" creationId="{C92C9CCC-75B4-C56B-A279-84FD800C28B8}"/>
          </ac:spMkLst>
        </pc:spChg>
        <pc:spChg chg="mod">
          <ac:chgData name="Alexis Gibert" userId="ccc2f3e93834003a" providerId="LiveId" clId="{E4856266-3232-4A9A-A3F3-A88168811090}" dt="2023-05-10T20:20:50.585" v="324" actId="1076"/>
          <ac:spMkLst>
            <pc:docMk/>
            <pc:sldMk cId="61863111" sldId="256"/>
            <ac:spMk id="47" creationId="{1A9D6AE1-F509-9401-8396-A3A1F560A890}"/>
          </ac:spMkLst>
        </pc:spChg>
        <pc:spChg chg="add mod">
          <ac:chgData name="Alexis Gibert" userId="ccc2f3e93834003a" providerId="LiveId" clId="{E4856266-3232-4A9A-A3F3-A88168811090}" dt="2023-05-10T20:20:55.737" v="327" actId="1076"/>
          <ac:spMkLst>
            <pc:docMk/>
            <pc:sldMk cId="61863111" sldId="256"/>
            <ac:spMk id="48" creationId="{2AC5744D-8326-4691-9C6D-5E15B681B27F}"/>
          </ac:spMkLst>
        </pc:spChg>
        <pc:spChg chg="add mod">
          <ac:chgData name="Alexis Gibert" userId="ccc2f3e93834003a" providerId="LiveId" clId="{E4856266-3232-4A9A-A3F3-A88168811090}" dt="2023-05-10T20:20:55.737" v="327" actId="1076"/>
          <ac:spMkLst>
            <pc:docMk/>
            <pc:sldMk cId="61863111" sldId="256"/>
            <ac:spMk id="49" creationId="{29C912FB-6D94-5470-1C61-83F52E099850}"/>
          </ac:spMkLst>
        </pc:spChg>
        <pc:spChg chg="add mod">
          <ac:chgData name="Alexis Gibert" userId="ccc2f3e93834003a" providerId="LiveId" clId="{E4856266-3232-4A9A-A3F3-A88168811090}" dt="2023-05-10T20:20:55.737" v="327" actId="1076"/>
          <ac:spMkLst>
            <pc:docMk/>
            <pc:sldMk cId="61863111" sldId="256"/>
            <ac:spMk id="50" creationId="{43E40E7E-22C9-11EC-BF80-96AA2F02A3A4}"/>
          </ac:spMkLst>
        </pc:spChg>
        <pc:spChg chg="add mod">
          <ac:chgData name="Alexis Gibert" userId="ccc2f3e93834003a" providerId="LiveId" clId="{E4856266-3232-4A9A-A3F3-A88168811090}" dt="2023-05-10T20:20:55.737" v="327" actId="1076"/>
          <ac:spMkLst>
            <pc:docMk/>
            <pc:sldMk cId="61863111" sldId="256"/>
            <ac:spMk id="54" creationId="{5B62A63A-65A9-4845-D1DB-033D6F80D6B9}"/>
          </ac:spMkLst>
        </pc:spChg>
        <pc:spChg chg="add mod">
          <ac:chgData name="Alexis Gibert" userId="ccc2f3e93834003a" providerId="LiveId" clId="{E4856266-3232-4A9A-A3F3-A88168811090}" dt="2023-05-10T20:20:55.737" v="327" actId="1076"/>
          <ac:spMkLst>
            <pc:docMk/>
            <pc:sldMk cId="61863111" sldId="256"/>
            <ac:spMk id="57" creationId="{4F5E9922-B213-0730-85EE-F4F729297D50}"/>
          </ac:spMkLst>
        </pc:spChg>
        <pc:spChg chg="add mod">
          <ac:chgData name="Alexis Gibert" userId="ccc2f3e93834003a" providerId="LiveId" clId="{E4856266-3232-4A9A-A3F3-A88168811090}" dt="2023-05-10T20:21:27.578" v="332" actId="20577"/>
          <ac:spMkLst>
            <pc:docMk/>
            <pc:sldMk cId="61863111" sldId="256"/>
            <ac:spMk id="58" creationId="{6AB188F7-3E5B-3E30-A390-FCC92ED674A1}"/>
          </ac:spMkLst>
        </pc:spChg>
        <pc:spChg chg="add mod">
          <ac:chgData name="Alexis Gibert" userId="ccc2f3e93834003a" providerId="LiveId" clId="{E4856266-3232-4A9A-A3F3-A88168811090}" dt="2023-05-10T20:20:55.737" v="327" actId="1076"/>
          <ac:spMkLst>
            <pc:docMk/>
            <pc:sldMk cId="61863111" sldId="256"/>
            <ac:spMk id="59" creationId="{20E864BE-165A-2FB6-909F-76067DCE468F}"/>
          </ac:spMkLst>
        </pc:spChg>
        <pc:spChg chg="add mod">
          <ac:chgData name="Alexis Gibert" userId="ccc2f3e93834003a" providerId="LiveId" clId="{E4856266-3232-4A9A-A3F3-A88168811090}" dt="2023-05-10T20:21:01.774" v="329" actId="20577"/>
          <ac:spMkLst>
            <pc:docMk/>
            <pc:sldMk cId="61863111" sldId="256"/>
            <ac:spMk id="60" creationId="{3EF6ED54-65D3-140A-466D-08CEE16E9E36}"/>
          </ac:spMkLst>
        </pc:spChg>
        <pc:cxnChg chg="mod">
          <ac:chgData name="Alexis Gibert" userId="ccc2f3e93834003a" providerId="LiveId" clId="{E4856266-3232-4A9A-A3F3-A88168811090}" dt="2023-05-10T20:20:50.585" v="324" actId="1076"/>
          <ac:cxnSpMkLst>
            <pc:docMk/>
            <pc:sldMk cId="61863111" sldId="256"/>
            <ac:cxnSpMk id="12" creationId="{0C18F4B4-4873-68F2-B960-805802B3ED2F}"/>
          </ac:cxnSpMkLst>
        </pc:cxnChg>
        <pc:cxnChg chg="mod">
          <ac:chgData name="Alexis Gibert" userId="ccc2f3e93834003a" providerId="LiveId" clId="{E4856266-3232-4A9A-A3F3-A88168811090}" dt="2023-05-10T20:20:50.585" v="324" actId="1076"/>
          <ac:cxnSpMkLst>
            <pc:docMk/>
            <pc:sldMk cId="61863111" sldId="256"/>
            <ac:cxnSpMk id="15" creationId="{B30A3B25-BAC2-C270-8DF2-496B3C33AAA6}"/>
          </ac:cxnSpMkLst>
        </pc:cxnChg>
        <pc:cxnChg chg="mod">
          <ac:chgData name="Alexis Gibert" userId="ccc2f3e93834003a" providerId="LiveId" clId="{E4856266-3232-4A9A-A3F3-A88168811090}" dt="2023-05-10T20:20:50.585" v="324" actId="1076"/>
          <ac:cxnSpMkLst>
            <pc:docMk/>
            <pc:sldMk cId="61863111" sldId="256"/>
            <ac:cxnSpMk id="18" creationId="{63777516-8A91-F806-B469-34C81BBDC9E9}"/>
          </ac:cxnSpMkLst>
        </pc:cxnChg>
        <pc:cxnChg chg="mod">
          <ac:chgData name="Alexis Gibert" userId="ccc2f3e93834003a" providerId="LiveId" clId="{E4856266-3232-4A9A-A3F3-A88168811090}" dt="2023-05-10T20:20:50.585" v="324" actId="1076"/>
          <ac:cxnSpMkLst>
            <pc:docMk/>
            <pc:sldMk cId="61863111" sldId="256"/>
            <ac:cxnSpMk id="29" creationId="{F344F138-620A-D684-E425-C610FBA79EF7}"/>
          </ac:cxnSpMkLst>
        </pc:cxnChg>
        <pc:cxnChg chg="mod">
          <ac:chgData name="Alexis Gibert" userId="ccc2f3e93834003a" providerId="LiveId" clId="{E4856266-3232-4A9A-A3F3-A88168811090}" dt="2023-05-10T20:20:50.585" v="324" actId="1076"/>
          <ac:cxnSpMkLst>
            <pc:docMk/>
            <pc:sldMk cId="61863111" sldId="256"/>
            <ac:cxnSpMk id="30" creationId="{A645738B-9A7E-2441-BCC1-3D8316CAD5A3}"/>
          </ac:cxnSpMkLst>
        </pc:cxnChg>
        <pc:cxnChg chg="add mod">
          <ac:chgData name="Alexis Gibert" userId="ccc2f3e93834003a" providerId="LiveId" clId="{E4856266-3232-4A9A-A3F3-A88168811090}" dt="2023-05-10T20:20:50.585" v="324" actId="1076"/>
          <ac:cxnSpMkLst>
            <pc:docMk/>
            <pc:sldMk cId="61863111" sldId="256"/>
            <ac:cxnSpMk id="35" creationId="{02606BCB-2A51-46C4-4BF0-F7D54085CA5D}"/>
          </ac:cxnSpMkLst>
        </pc:cxnChg>
        <pc:cxnChg chg="add mod">
          <ac:chgData name="Alexis Gibert" userId="ccc2f3e93834003a" providerId="LiveId" clId="{E4856266-3232-4A9A-A3F3-A88168811090}" dt="2023-05-10T20:20:50.585" v="324" actId="1076"/>
          <ac:cxnSpMkLst>
            <pc:docMk/>
            <pc:sldMk cId="61863111" sldId="256"/>
            <ac:cxnSpMk id="38" creationId="{7D60A199-AAF9-14D9-0F8A-F29541583E92}"/>
          </ac:cxnSpMkLst>
        </pc:cxnChg>
        <pc:cxnChg chg="add mod">
          <ac:chgData name="Alexis Gibert" userId="ccc2f3e93834003a" providerId="LiveId" clId="{E4856266-3232-4A9A-A3F3-A88168811090}" dt="2023-05-10T20:20:50.585" v="324" actId="1076"/>
          <ac:cxnSpMkLst>
            <pc:docMk/>
            <pc:sldMk cId="61863111" sldId="256"/>
            <ac:cxnSpMk id="39" creationId="{5E54F9A7-2A80-091A-2583-3FDE4EFE3B9E}"/>
          </ac:cxnSpMkLst>
        </pc:cxnChg>
        <pc:cxnChg chg="add mod">
          <ac:chgData name="Alexis Gibert" userId="ccc2f3e93834003a" providerId="LiveId" clId="{E4856266-3232-4A9A-A3F3-A88168811090}" dt="2023-05-10T20:20:50.585" v="324" actId="1076"/>
          <ac:cxnSpMkLst>
            <pc:docMk/>
            <pc:sldMk cId="61863111" sldId="256"/>
            <ac:cxnSpMk id="41" creationId="{05833F1F-5A39-3651-31F8-1C8BDE98ADFA}"/>
          </ac:cxnSpMkLst>
        </pc:cxnChg>
        <pc:cxnChg chg="add mod">
          <ac:chgData name="Alexis Gibert" userId="ccc2f3e93834003a" providerId="LiveId" clId="{E4856266-3232-4A9A-A3F3-A88168811090}" dt="2023-05-10T20:20:50.585" v="324" actId="1076"/>
          <ac:cxnSpMkLst>
            <pc:docMk/>
            <pc:sldMk cId="61863111" sldId="256"/>
            <ac:cxnSpMk id="42" creationId="{D569D9A2-1B0F-D88E-3CB2-2323C3536CAB}"/>
          </ac:cxnSpMkLst>
        </pc:cxnChg>
        <pc:cxnChg chg="add mod">
          <ac:chgData name="Alexis Gibert" userId="ccc2f3e93834003a" providerId="LiveId" clId="{E4856266-3232-4A9A-A3F3-A88168811090}" dt="2023-05-10T20:20:55.737" v="327" actId="1076"/>
          <ac:cxnSpMkLst>
            <pc:docMk/>
            <pc:sldMk cId="61863111" sldId="256"/>
            <ac:cxnSpMk id="51" creationId="{CDF9288E-3C56-ECC8-9883-ECCCD2434810}"/>
          </ac:cxnSpMkLst>
        </pc:cxnChg>
        <pc:cxnChg chg="add mod">
          <ac:chgData name="Alexis Gibert" userId="ccc2f3e93834003a" providerId="LiveId" clId="{E4856266-3232-4A9A-A3F3-A88168811090}" dt="2023-05-10T20:20:55.737" v="327" actId="1076"/>
          <ac:cxnSpMkLst>
            <pc:docMk/>
            <pc:sldMk cId="61863111" sldId="256"/>
            <ac:cxnSpMk id="52" creationId="{5D58C228-A200-14E9-96CF-326082EA9AB5}"/>
          </ac:cxnSpMkLst>
        </pc:cxnChg>
        <pc:cxnChg chg="add mod">
          <ac:chgData name="Alexis Gibert" userId="ccc2f3e93834003a" providerId="LiveId" clId="{E4856266-3232-4A9A-A3F3-A88168811090}" dt="2023-05-10T20:20:55.737" v="327" actId="1076"/>
          <ac:cxnSpMkLst>
            <pc:docMk/>
            <pc:sldMk cId="61863111" sldId="256"/>
            <ac:cxnSpMk id="53" creationId="{E0C838E3-A39D-CD75-7AE9-CEB81C7ADB21}"/>
          </ac:cxnSpMkLst>
        </pc:cxnChg>
        <pc:cxnChg chg="add mod">
          <ac:chgData name="Alexis Gibert" userId="ccc2f3e93834003a" providerId="LiveId" clId="{E4856266-3232-4A9A-A3F3-A88168811090}" dt="2023-05-10T20:20:55.737" v="327" actId="1076"/>
          <ac:cxnSpMkLst>
            <pc:docMk/>
            <pc:sldMk cId="61863111" sldId="256"/>
            <ac:cxnSpMk id="55" creationId="{85FFD974-3F3D-E6D5-3FEF-0C981BA9E237}"/>
          </ac:cxnSpMkLst>
        </pc:cxnChg>
        <pc:cxnChg chg="add mod">
          <ac:chgData name="Alexis Gibert" userId="ccc2f3e93834003a" providerId="LiveId" clId="{E4856266-3232-4A9A-A3F3-A88168811090}" dt="2023-05-10T20:20:55.737" v="327" actId="1076"/>
          <ac:cxnSpMkLst>
            <pc:docMk/>
            <pc:sldMk cId="61863111" sldId="256"/>
            <ac:cxnSpMk id="56" creationId="{6A487DEA-1228-851A-967C-57D6BC60E0D6}"/>
          </ac:cxnSpMkLst>
        </pc:cxnChg>
      </pc:sldChg>
      <pc:sldChg chg="add">
        <pc:chgData name="Alexis Gibert" userId="ccc2f3e93834003a" providerId="LiveId" clId="{E4856266-3232-4A9A-A3F3-A88168811090}" dt="2023-05-09T14:45:24.933" v="0"/>
        <pc:sldMkLst>
          <pc:docMk/>
          <pc:sldMk cId="294805475" sldId="257"/>
        </pc:sldMkLst>
      </pc:sldChg>
      <pc:sldChg chg="add">
        <pc:chgData name="Alexis Gibert" userId="ccc2f3e93834003a" providerId="LiveId" clId="{E4856266-3232-4A9A-A3F3-A88168811090}" dt="2023-05-09T14:45:24.933" v="0"/>
        <pc:sldMkLst>
          <pc:docMk/>
          <pc:sldMk cId="771132145" sldId="258"/>
        </pc:sldMkLst>
      </pc:sldChg>
      <pc:sldChg chg="add">
        <pc:chgData name="Alexis Gibert" userId="ccc2f3e93834003a" providerId="LiveId" clId="{E4856266-3232-4A9A-A3F3-A88168811090}" dt="2023-05-09T14:45:24.933" v="0"/>
        <pc:sldMkLst>
          <pc:docMk/>
          <pc:sldMk cId="1184201087" sldId="259"/>
        </pc:sldMkLst>
      </pc:sldChg>
      <pc:sldChg chg="add">
        <pc:chgData name="Alexis Gibert" userId="ccc2f3e93834003a" providerId="LiveId" clId="{E4856266-3232-4A9A-A3F3-A88168811090}" dt="2023-05-09T14:45:24.933" v="0"/>
        <pc:sldMkLst>
          <pc:docMk/>
          <pc:sldMk cId="2591079875" sldId="260"/>
        </pc:sldMkLst>
      </pc:sldChg>
      <pc:sldChg chg="add">
        <pc:chgData name="Alexis Gibert" userId="ccc2f3e93834003a" providerId="LiveId" clId="{E4856266-3232-4A9A-A3F3-A88168811090}" dt="2023-05-09T14:45:24.933" v="0"/>
        <pc:sldMkLst>
          <pc:docMk/>
          <pc:sldMk cId="210075126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9F043-011F-DA1B-905C-D517658AD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C42D6F-50AB-979C-2BF9-7FA2C1FF5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7FBD2-E061-3D20-E09C-22D8AD7C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73D-0BE9-42B1-AE48-61103E11C0D4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55B8E8-D16D-4488-B77A-250A57C4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54F575-83F1-7ECE-30BF-B97E9491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2227-0BC9-4AE2-B3F5-CE17FFFAE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49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BFFCE-6826-4F7E-8F5F-251C0F39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450464-9F71-6C7D-A4D0-1AF43DEC9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8A35EE-BDAF-2EEB-F9F9-D83C4A94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73D-0BE9-42B1-AE48-61103E11C0D4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B863C1-1B16-DF56-04C9-17E2EAAF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87EACA-C47B-9A23-1F53-D98445F2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2227-0BC9-4AE2-B3F5-CE17FFFAE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22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2F8C48-5CDF-CA0E-2A98-BC8AACBCA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9EC424-A2FB-0A24-A32D-C0FFC431F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8945F0-7F96-CB79-2274-C7E5D492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73D-0BE9-42B1-AE48-61103E11C0D4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0D5C30-D105-E51D-69A1-A17D5555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94B8DA-4BA6-E7B5-DFB8-5287EC0E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2227-0BC9-4AE2-B3F5-CE17FFFAE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55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B1E22-8088-B166-9DD3-EB854AF6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C10F2-F697-369D-0D0A-09579158F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EAA5E8-2747-EB22-2F4B-B378D2AE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73D-0BE9-42B1-AE48-61103E11C0D4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150F1A-4CD0-AAE3-D362-B20EF3B5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A24F57-1C64-CB7C-A60A-195B9425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2227-0BC9-4AE2-B3F5-CE17FFFAE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9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F6506-FE00-346B-30E8-75118A14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158C4E-FEBC-BF90-1DF0-FF2D8D80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F7FB2-AFB1-E157-3708-302D12DE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73D-0BE9-42B1-AE48-61103E11C0D4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A345C-753A-5688-7489-E8C969DE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FE3003-3032-94AC-CFF8-6F970CC6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2227-0BC9-4AE2-B3F5-CE17FFFAE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80026-5EE1-08D4-10D0-4ABEEF84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D91FC-46FC-F2AB-253E-F4964BF84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D438FD-E330-60AD-9F3B-54ED73466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59D80A-8D85-6219-82E6-E6EC083E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73D-0BE9-42B1-AE48-61103E11C0D4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A1DDEB-4827-460A-F6D9-328183B7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E9B8E3-B9F7-581C-A548-0B350BBF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2227-0BC9-4AE2-B3F5-CE17FFFAE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0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B29B9-DC50-2873-3298-60AC27A4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27B14-776C-8FAD-E19F-6A6CC75E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F0590D-8E4B-C6D4-6A8F-0E096E27C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F3BD0F-B192-5DC9-15BC-E2448DA2D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495418-7C2D-267C-DF91-EA6D2EDAE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546D93-7364-ECF9-E8B9-AC4389E0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73D-0BE9-42B1-AE48-61103E11C0D4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04FE2D-74A3-2EF4-A89A-D08EC108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35779D-C425-7BDC-1B1D-9143BDAD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2227-0BC9-4AE2-B3F5-CE17FFFAE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20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7CC3C-0AE7-B51C-CDC3-CE50C7CF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EB233D-BDF3-67B4-5345-C3EB7AC6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73D-0BE9-42B1-AE48-61103E11C0D4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38081B-7E0E-9FB7-5349-E265CB80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3219DF-9F8F-9912-7D82-536DD1D3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2227-0BC9-4AE2-B3F5-CE17FFFAE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18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15972A-9088-D29C-FC7C-925360A4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73D-0BE9-42B1-AE48-61103E11C0D4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36B72A-BE74-2308-3992-FC0C8666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66F09B-450B-FCEE-8CD6-705FE23C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2227-0BC9-4AE2-B3F5-CE17FFFAE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97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0ED67-AE45-A8A2-4B88-B6943822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5C9667-B747-C872-8F95-BA5C1BCD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1D0BE9-861B-5BC7-BE75-E001368C5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76BD4A-FBD7-7CD3-DA6E-1C289A2C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73D-0BE9-42B1-AE48-61103E11C0D4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B808B5-E676-CCB7-3F0F-5A510844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1D5ECB-52D5-A233-5041-14E66EFB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2227-0BC9-4AE2-B3F5-CE17FFFAE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90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754EC-0A01-D75E-1C89-BF523378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534E2C-3566-571D-BEE0-5DEA4A409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D41879-395B-39D4-8519-33C220FF3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D24416-CF08-D9ED-179D-7BD1DF5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73D-0BE9-42B1-AE48-61103E11C0D4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CE504E-7F2C-EC88-F7C2-E177E8B8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A8D95B-AA90-58B0-538D-9D47020A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2227-0BC9-4AE2-B3F5-CE17FFFAE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4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A1EBE4-62DC-7770-A2A0-0495A709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786550-B77F-47DD-6246-18F7955C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FBFCA8-B7B8-780F-CCAF-21CFC2490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7373D-0BE9-42B1-AE48-61103E11C0D4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65EE93-BA3E-B532-0BD0-A514A4B18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127800-DD8B-58C9-DEE0-5E3F24C0D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2227-0BC9-4AE2-B3F5-CE17FFFAE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32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1.png"/><Relationship Id="rId39" Type="http://schemas.openxmlformats.org/officeDocument/2006/relationships/image" Target="../media/image47.png"/><Relationship Id="rId21" Type="http://schemas.openxmlformats.org/officeDocument/2006/relationships/image" Target="../media/image36.png"/><Relationship Id="rId34" Type="http://schemas.openxmlformats.org/officeDocument/2006/relationships/image" Target="../media/image40.png"/><Relationship Id="rId42" Type="http://schemas.openxmlformats.org/officeDocument/2006/relationships/image" Target="../media/image50.png"/><Relationship Id="rId47" Type="http://schemas.openxmlformats.org/officeDocument/2006/relationships/image" Target="../media/image55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50.png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32" Type="http://schemas.openxmlformats.org/officeDocument/2006/relationships/image" Target="../media/image441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8.png"/><Relationship Id="rId36" Type="http://schemas.openxmlformats.org/officeDocument/2006/relationships/image" Target="../media/image44.png"/><Relationship Id="rId49" Type="http://schemas.openxmlformats.org/officeDocument/2006/relationships/image" Target="../media/image57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4" Type="http://schemas.openxmlformats.org/officeDocument/2006/relationships/image" Target="../media/image52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5" Type="http://schemas.openxmlformats.org/officeDocument/2006/relationships/image" Target="../media/image43.png"/><Relationship Id="rId43" Type="http://schemas.openxmlformats.org/officeDocument/2006/relationships/image" Target="../media/image51.png"/><Relationship Id="rId48" Type="http://schemas.openxmlformats.org/officeDocument/2006/relationships/image" Target="../media/image56.png"/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33" Type="http://schemas.openxmlformats.org/officeDocument/2006/relationships/image" Target="../media/image39.png"/><Relationship Id="rId38" Type="http://schemas.openxmlformats.org/officeDocument/2006/relationships/image" Target="../media/image46.png"/><Relationship Id="rId46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16.png"/><Relationship Id="rId3" Type="http://schemas.openxmlformats.org/officeDocument/2006/relationships/image" Target="../media/image45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0.png"/><Relationship Id="rId11" Type="http://schemas.openxmlformats.org/officeDocument/2006/relationships/image" Target="../media/image530.png"/><Relationship Id="rId5" Type="http://schemas.openxmlformats.org/officeDocument/2006/relationships/image" Target="../media/image470.png"/><Relationship Id="rId10" Type="http://schemas.openxmlformats.org/officeDocument/2006/relationships/image" Target="../media/image520.png"/><Relationship Id="rId4" Type="http://schemas.openxmlformats.org/officeDocument/2006/relationships/image" Target="../media/image460.png"/><Relationship Id="rId9" Type="http://schemas.openxmlformats.org/officeDocument/2006/relationships/image" Target="../media/image5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910EFC5-D2A7-B40B-3DA7-0FF0E8BE7B5A}"/>
              </a:ext>
            </a:extLst>
          </p:cNvPr>
          <p:cNvSpPr/>
          <p:nvPr/>
        </p:nvSpPr>
        <p:spPr>
          <a:xfrm>
            <a:off x="3266505" y="1205904"/>
            <a:ext cx="961904" cy="9619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6A6DB66-BA1F-E4B9-3736-E8A6906247E5}"/>
              </a:ext>
            </a:extLst>
          </p:cNvPr>
          <p:cNvSpPr/>
          <p:nvPr/>
        </p:nvSpPr>
        <p:spPr>
          <a:xfrm>
            <a:off x="5190313" y="1205904"/>
            <a:ext cx="961904" cy="96190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8B2C049-F85B-B5E9-C773-905EB524A7C4}"/>
              </a:ext>
            </a:extLst>
          </p:cNvPr>
          <p:cNvSpPr/>
          <p:nvPr/>
        </p:nvSpPr>
        <p:spPr>
          <a:xfrm>
            <a:off x="5160895" y="3500054"/>
            <a:ext cx="961904" cy="961904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8040CFC-07BB-774F-1C5A-C91729C4C60B}"/>
              </a:ext>
            </a:extLst>
          </p:cNvPr>
          <p:cNvSpPr/>
          <p:nvPr/>
        </p:nvSpPr>
        <p:spPr>
          <a:xfrm>
            <a:off x="3266505" y="3500054"/>
            <a:ext cx="961904" cy="96190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030A0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0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4F170AC-0901-1D4B-9C2C-69F47333B0DF}"/>
              </a:ext>
            </a:extLst>
          </p:cNvPr>
          <p:cNvCxnSpPr>
            <a:cxnSpLocks/>
            <a:stCxn id="7" idx="7"/>
            <a:endCxn id="5" idx="3"/>
          </p:cNvCxnSpPr>
          <p:nvPr/>
        </p:nvCxnSpPr>
        <p:spPr>
          <a:xfrm flipV="1">
            <a:off x="4087541" y="2026940"/>
            <a:ext cx="1243640" cy="161398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678462D-FA06-AADF-FD73-E216E585DF6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5641847" y="2167808"/>
            <a:ext cx="29418" cy="13322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BB42D33-1138-4BBA-FF5C-0469E09577CF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>
            <a:off x="4228409" y="3981006"/>
            <a:ext cx="93248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2653764-EF69-AAFD-E9EC-C8E17934270E}"/>
              </a:ext>
            </a:extLst>
          </p:cNvPr>
          <p:cNvCxnSpPr>
            <a:cxnSpLocks/>
          </p:cNvCxnSpPr>
          <p:nvPr/>
        </p:nvCxnSpPr>
        <p:spPr>
          <a:xfrm flipH="1" flipV="1">
            <a:off x="3876428" y="2167808"/>
            <a:ext cx="1657" cy="13322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EC08F70-46D3-44C8-9B55-B0179B2FFF7A}"/>
              </a:ext>
            </a:extLst>
          </p:cNvPr>
          <p:cNvCxnSpPr>
            <a:cxnSpLocks/>
          </p:cNvCxnSpPr>
          <p:nvPr/>
        </p:nvCxnSpPr>
        <p:spPr>
          <a:xfrm>
            <a:off x="3644538" y="2167808"/>
            <a:ext cx="0" cy="13322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C4BFA2EF-0E36-7BCF-CEF6-1F073F3BD9B0}"/>
                  </a:ext>
                </a:extLst>
              </p:cNvPr>
              <p:cNvSpPr txBox="1"/>
              <p:nvPr/>
            </p:nvSpPr>
            <p:spPr>
              <a:xfrm rot="16200000">
                <a:off x="3685597" y="2679022"/>
                <a:ext cx="703526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𝐶</m:t>
                      </m:r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1.</m:t>
                      </m:r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𝐶</m:t>
                      </m:r>
                      <m:r>
                        <a:rPr lang="fr-FR" sz="1400" i="1" dirty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2</m:t>
                      </m: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C4BFA2EF-0E36-7BCF-CEF6-1F073F3BD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85597" y="2679022"/>
                <a:ext cx="70352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09C2712D-11CB-C6E9-478E-8859ED60F455}"/>
                  </a:ext>
                </a:extLst>
              </p:cNvPr>
              <p:cNvSpPr txBox="1"/>
              <p:nvPr/>
            </p:nvSpPr>
            <p:spPr>
              <a:xfrm rot="16200000">
                <a:off x="2936075" y="2588148"/>
                <a:ext cx="1098378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𝑓𝑖𝑛𝑡𝑒𝑚𝑝𝑜</m:t>
                      </m:r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</m:t>
                      </m: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09C2712D-11CB-C6E9-478E-8859ED60F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36075" y="2588148"/>
                <a:ext cx="1098378" cy="307777"/>
              </a:xfrm>
              <a:prstGeom prst="rect">
                <a:avLst/>
              </a:prstGeom>
              <a:blipFill>
                <a:blip r:embed="rId3"/>
                <a:stretch>
                  <a:fillRect r="-377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ECA52783-2D74-02A8-9C90-9D485B4639CA}"/>
                  </a:ext>
                </a:extLst>
              </p:cNvPr>
              <p:cNvSpPr txBox="1"/>
              <p:nvPr/>
            </p:nvSpPr>
            <p:spPr>
              <a:xfrm>
                <a:off x="4171240" y="974169"/>
                <a:ext cx="98937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solidFill>
                      <a:schemeClr val="accent6"/>
                    </a:solidFill>
                    <a:latin typeface="Poppins Bold" panose="00000800000000000000" pitchFamily="2" charset="0"/>
                    <a:cs typeface="Poppins Bold" panose="00000800000000000000" pitchFamily="2" charset="0"/>
                  </a:rPr>
                  <a:t>Bouteille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chemeClr val="accent6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chemeClr val="accent6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chemeClr val="accent6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chemeClr val="accent6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ECA52783-2D74-02A8-9C90-9D485B463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240" y="974169"/>
                <a:ext cx="989373" cy="1384995"/>
              </a:xfrm>
              <a:prstGeom prst="rect">
                <a:avLst/>
              </a:prstGeom>
              <a:blipFill>
                <a:blip r:embed="rId4"/>
                <a:stretch>
                  <a:fillRect l="-1840" t="-881" r="-12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B7BB08C3-F230-A9FC-AA9A-3ACC027262F2}"/>
                  </a:ext>
                </a:extLst>
              </p:cNvPr>
              <p:cNvSpPr txBox="1"/>
              <p:nvPr/>
            </p:nvSpPr>
            <p:spPr>
              <a:xfrm>
                <a:off x="6176051" y="1162798"/>
                <a:ext cx="183255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solidFill>
                      <a:schemeClr val="accent2"/>
                    </a:solidFill>
                    <a:latin typeface="Poppins Bold" panose="00000800000000000000" pitchFamily="2" charset="0"/>
                    <a:cs typeface="Poppins Bold" panose="00000800000000000000" pitchFamily="2" charset="0"/>
                  </a:rPr>
                  <a:t>Bouchon + Tempo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i="1" dirty="0">
                  <a:solidFill>
                    <a:schemeClr val="accent2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chemeClr val="accent2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chemeClr val="accent2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chemeClr val="accent2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chemeClr val="accent2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B7BB08C3-F230-A9FC-AA9A-3ACC02726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051" y="1162798"/>
                <a:ext cx="1832553" cy="1384995"/>
              </a:xfrm>
              <a:prstGeom prst="rect">
                <a:avLst/>
              </a:prstGeom>
              <a:blipFill>
                <a:blip r:embed="rId5"/>
                <a:stretch>
                  <a:fillRect l="-997" t="-8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C829907A-77B6-BAB8-7714-670B5D700C1C}"/>
                  </a:ext>
                </a:extLst>
              </p:cNvPr>
              <p:cNvSpPr txBox="1"/>
              <p:nvPr/>
            </p:nvSpPr>
            <p:spPr>
              <a:xfrm>
                <a:off x="6099962" y="3827117"/>
                <a:ext cx="146867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solidFill>
                      <a:schemeClr val="accent5"/>
                    </a:solidFill>
                    <a:latin typeface="Poppins Bold" panose="00000800000000000000" pitchFamily="2" charset="0"/>
                    <a:cs typeface="Poppins Bold" panose="00000800000000000000" pitchFamily="2" charset="0"/>
                  </a:rPr>
                  <a:t>Ouvre moteur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0</m:t>
                      </m:r>
                    </m:oMath>
                  </m:oMathPara>
                </a14:m>
                <a:endParaRPr lang="fr-FR" sz="1400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0</m:t>
                      </m:r>
                    </m:oMath>
                  </m:oMathPara>
                </a14:m>
                <a:endParaRPr lang="fr-FR" sz="1400" i="1" dirty="0">
                  <a:solidFill>
                    <a:schemeClr val="accent5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C829907A-77B6-BAB8-7714-670B5D700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962" y="3827117"/>
                <a:ext cx="1468672" cy="1384995"/>
              </a:xfrm>
              <a:prstGeom prst="rect">
                <a:avLst/>
              </a:prstGeom>
              <a:blipFill>
                <a:blip r:embed="rId6"/>
                <a:stretch>
                  <a:fillRect l="-1245" t="-8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A5BFBB1B-0869-7D76-4D40-7EC42A278114}"/>
                  </a:ext>
                </a:extLst>
              </p:cNvPr>
              <p:cNvSpPr txBox="1"/>
              <p:nvPr/>
            </p:nvSpPr>
            <p:spPr>
              <a:xfrm>
                <a:off x="4170767" y="4108601"/>
                <a:ext cx="87556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solidFill>
                      <a:srgbClr val="7030A0"/>
                    </a:solidFill>
                    <a:latin typeface="Poppins Bold" panose="00000800000000000000" pitchFamily="2" charset="0"/>
                    <a:cs typeface="Poppins Bold" panose="00000800000000000000" pitchFamily="2" charset="0"/>
                  </a:rPr>
                  <a:t>Attente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rgbClr val="7030A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rgbClr val="7030A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rgbClr val="7030A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rgbClr val="7030A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1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rgbClr val="7030A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A5BFBB1B-0869-7D76-4D40-7EC42A27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767" y="4108601"/>
                <a:ext cx="875561" cy="1384995"/>
              </a:xfrm>
              <a:prstGeom prst="rect">
                <a:avLst/>
              </a:prstGeom>
              <a:blipFill>
                <a:blip r:embed="rId7"/>
                <a:stretch>
                  <a:fillRect l="-2083" t="-881" r="-1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CDCC8C0D-3C49-270D-F5E3-EA22A683A4AD}"/>
                  </a:ext>
                </a:extLst>
              </p:cNvPr>
              <p:cNvSpPr txBox="1"/>
              <p:nvPr/>
            </p:nvSpPr>
            <p:spPr>
              <a:xfrm rot="18440638">
                <a:off x="4493737" y="2787576"/>
                <a:ext cx="703526" cy="3331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𝐶</m:t>
                      </m:r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1.</m:t>
                      </m:r>
                      <m:bar>
                        <m:barPr>
                          <m:pos m:val="top"/>
                          <m:ctrlPr>
                            <a:rPr lang="fr-FR" sz="140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barPr>
                        <m:e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𝐶</m:t>
                          </m:r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e>
                      </m:ba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CDCC8C0D-3C49-270D-F5E3-EA22A683A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40638">
                <a:off x="4493737" y="2787576"/>
                <a:ext cx="703526" cy="3331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231794D2-A622-55A1-826A-4C3AF20F22A4}"/>
                  </a:ext>
                </a:extLst>
              </p:cNvPr>
              <p:cNvSpPr txBox="1"/>
              <p:nvPr/>
            </p:nvSpPr>
            <p:spPr>
              <a:xfrm>
                <a:off x="5671265" y="2711325"/>
                <a:ext cx="1360757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𝑓𝑖𝑛𝑡𝑒𝑚𝑝𝑜</m:t>
                      </m:r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1.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𝐶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3</m:t>
                      </m: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231794D2-A622-55A1-826A-4C3AF20F2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265" y="2711325"/>
                <a:ext cx="1360757" cy="307777"/>
              </a:xfrm>
              <a:prstGeom prst="rect">
                <a:avLst/>
              </a:prstGeom>
              <a:blipFill>
                <a:blip r:embed="rId9"/>
                <a:stretch>
                  <a:fillRect b="-576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0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910EFC5-D2A7-B40B-3DA7-0FF0E8BE7B5A}"/>
              </a:ext>
            </a:extLst>
          </p:cNvPr>
          <p:cNvSpPr/>
          <p:nvPr/>
        </p:nvSpPr>
        <p:spPr>
          <a:xfrm>
            <a:off x="5064825" y="413424"/>
            <a:ext cx="961904" cy="961904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6A6DB66-BA1F-E4B9-3736-E8A6906247E5}"/>
              </a:ext>
            </a:extLst>
          </p:cNvPr>
          <p:cNvSpPr/>
          <p:nvPr/>
        </p:nvSpPr>
        <p:spPr>
          <a:xfrm>
            <a:off x="6988633" y="413424"/>
            <a:ext cx="961904" cy="96190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8B2C049-F85B-B5E9-C773-905EB524A7C4}"/>
              </a:ext>
            </a:extLst>
          </p:cNvPr>
          <p:cNvSpPr/>
          <p:nvPr/>
        </p:nvSpPr>
        <p:spPr>
          <a:xfrm>
            <a:off x="6959215" y="2707574"/>
            <a:ext cx="961904" cy="961904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8040CFC-07BB-774F-1C5A-C91729C4C60B}"/>
              </a:ext>
            </a:extLst>
          </p:cNvPr>
          <p:cNvSpPr/>
          <p:nvPr/>
        </p:nvSpPr>
        <p:spPr>
          <a:xfrm>
            <a:off x="5064825" y="2707574"/>
            <a:ext cx="961904" cy="96190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030A0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0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E98E13F-E7F9-29FB-AC3F-B15FFB37B6F6}"/>
              </a:ext>
            </a:extLst>
          </p:cNvPr>
          <p:cNvSpPr/>
          <p:nvPr/>
        </p:nvSpPr>
        <p:spPr>
          <a:xfrm>
            <a:off x="3141017" y="441728"/>
            <a:ext cx="961904" cy="9619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4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4F170AC-0901-1D4B-9C2C-69F47333B0DF}"/>
              </a:ext>
            </a:extLst>
          </p:cNvPr>
          <p:cNvCxnSpPr>
            <a:cxnSpLocks/>
            <a:stCxn id="7" idx="7"/>
            <a:endCxn id="5" idx="3"/>
          </p:cNvCxnSpPr>
          <p:nvPr/>
        </p:nvCxnSpPr>
        <p:spPr>
          <a:xfrm flipV="1">
            <a:off x="5885861" y="1234460"/>
            <a:ext cx="1243640" cy="161398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678462D-FA06-AADF-FD73-E216E585DF6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7440167" y="1375328"/>
            <a:ext cx="29418" cy="13322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BB42D33-1138-4BBA-FF5C-0469E09577CF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>
            <a:off x="6026729" y="3188526"/>
            <a:ext cx="93248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2653764-EF69-AAFD-E9EC-C8E17934270E}"/>
              </a:ext>
            </a:extLst>
          </p:cNvPr>
          <p:cNvCxnSpPr>
            <a:cxnSpLocks/>
          </p:cNvCxnSpPr>
          <p:nvPr/>
        </p:nvCxnSpPr>
        <p:spPr>
          <a:xfrm flipH="1" flipV="1">
            <a:off x="5674748" y="1375328"/>
            <a:ext cx="1657" cy="13322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EC08F70-46D3-44C8-9B55-B0179B2FFF7A}"/>
              </a:ext>
            </a:extLst>
          </p:cNvPr>
          <p:cNvCxnSpPr>
            <a:cxnSpLocks/>
          </p:cNvCxnSpPr>
          <p:nvPr/>
        </p:nvCxnSpPr>
        <p:spPr>
          <a:xfrm>
            <a:off x="5442858" y="1375328"/>
            <a:ext cx="0" cy="13322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20EDAA9B-70CE-E090-81D3-6E605BD0A361}"/>
              </a:ext>
            </a:extLst>
          </p:cNvPr>
          <p:cNvSpPr/>
          <p:nvPr/>
        </p:nvSpPr>
        <p:spPr>
          <a:xfrm>
            <a:off x="3141017" y="2707574"/>
            <a:ext cx="961904" cy="96190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5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45EB57C-EE12-BC39-3EDD-BAEF5400879E}"/>
              </a:ext>
            </a:extLst>
          </p:cNvPr>
          <p:cNvSpPr/>
          <p:nvPr/>
        </p:nvSpPr>
        <p:spPr>
          <a:xfrm>
            <a:off x="3141017" y="4427495"/>
            <a:ext cx="961904" cy="961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6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4C6FA9C-266A-DC01-6D56-D0F1CFE1FF91}"/>
              </a:ext>
            </a:extLst>
          </p:cNvPr>
          <p:cNvSpPr/>
          <p:nvPr/>
        </p:nvSpPr>
        <p:spPr>
          <a:xfrm>
            <a:off x="5064825" y="4427495"/>
            <a:ext cx="961904" cy="961904"/>
          </a:xfrm>
          <a:prstGeom prst="ellipse">
            <a:avLst/>
          </a:prstGeom>
          <a:noFill/>
          <a:ln w="38100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9999"/>
                </a:solidFill>
                <a:latin typeface="Poppins Bold" panose="00000800000000000000" pitchFamily="2" charset="0"/>
                <a:cs typeface="Poppins Bold" panose="00000800000000000000" pitchFamily="2" charset="0"/>
              </a:rPr>
              <a:t>7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2CDA611-F6C3-EFA5-9B8B-E5CB378A8BCE}"/>
              </a:ext>
            </a:extLst>
          </p:cNvPr>
          <p:cNvCxnSpPr>
            <a:cxnSpLocks/>
            <a:stCxn id="39" idx="0"/>
            <a:endCxn id="7" idx="4"/>
          </p:cNvCxnSpPr>
          <p:nvPr/>
        </p:nvCxnSpPr>
        <p:spPr>
          <a:xfrm flipV="1">
            <a:off x="5545777" y="3669478"/>
            <a:ext cx="0" cy="7580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E8ADEE6-842B-E794-E6D6-3AFC2616C457}"/>
              </a:ext>
            </a:extLst>
          </p:cNvPr>
          <p:cNvCxnSpPr>
            <a:cxnSpLocks/>
            <a:stCxn id="37" idx="6"/>
            <a:endCxn id="7" idx="2"/>
          </p:cNvCxnSpPr>
          <p:nvPr/>
        </p:nvCxnSpPr>
        <p:spPr>
          <a:xfrm>
            <a:off x="4102921" y="3188526"/>
            <a:ext cx="96190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C4E35DF7-824D-238E-9D24-9AC7F6129972}"/>
              </a:ext>
            </a:extLst>
          </p:cNvPr>
          <p:cNvCxnSpPr>
            <a:cxnSpLocks/>
            <a:stCxn id="7" idx="1"/>
            <a:endCxn id="9" idx="5"/>
          </p:cNvCxnSpPr>
          <p:nvPr/>
        </p:nvCxnSpPr>
        <p:spPr>
          <a:xfrm flipH="1" flipV="1">
            <a:off x="3962053" y="1262764"/>
            <a:ext cx="1243640" cy="15856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7D6DF7C-9BA7-F17D-439C-B08E537F5777}"/>
              </a:ext>
            </a:extLst>
          </p:cNvPr>
          <p:cNvCxnSpPr>
            <a:cxnSpLocks/>
            <a:stCxn id="9" idx="4"/>
            <a:endCxn id="37" idx="0"/>
          </p:cNvCxnSpPr>
          <p:nvPr/>
        </p:nvCxnSpPr>
        <p:spPr>
          <a:xfrm>
            <a:off x="3621969" y="1403632"/>
            <a:ext cx="0" cy="13039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542F1216-1A56-DD48-2397-AC22E0204777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3621969" y="3669478"/>
            <a:ext cx="0" cy="7580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990F0C0-ACCD-D822-FA9C-80248D0394A5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4102921" y="4908447"/>
            <a:ext cx="96190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C4BFA2EF-0E36-7BCF-CEF6-1F073F3BD9B0}"/>
                  </a:ext>
                </a:extLst>
              </p:cNvPr>
              <p:cNvSpPr txBox="1"/>
              <p:nvPr/>
            </p:nvSpPr>
            <p:spPr>
              <a:xfrm rot="16200000">
                <a:off x="5483917" y="1886542"/>
                <a:ext cx="703526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𝐶</m:t>
                      </m:r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1.</m:t>
                      </m:r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𝐶</m:t>
                      </m:r>
                      <m:r>
                        <a:rPr lang="fr-FR" sz="1400" i="1" dirty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2</m:t>
                      </m: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C4BFA2EF-0E36-7BCF-CEF6-1F073F3BD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83917" y="1886542"/>
                <a:ext cx="70352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09C2712D-11CB-C6E9-478E-8859ED60F455}"/>
                  </a:ext>
                </a:extLst>
              </p:cNvPr>
              <p:cNvSpPr txBox="1"/>
              <p:nvPr/>
            </p:nvSpPr>
            <p:spPr>
              <a:xfrm rot="16200000">
                <a:off x="4734395" y="1795668"/>
                <a:ext cx="1098378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𝑓𝑖𝑛𝑡𝑒𝑚𝑝𝑜</m:t>
                      </m:r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</m:t>
                      </m: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09C2712D-11CB-C6E9-478E-8859ED60F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4395" y="1795668"/>
                <a:ext cx="1098378" cy="307777"/>
              </a:xfrm>
              <a:prstGeom prst="rect">
                <a:avLst/>
              </a:prstGeom>
              <a:blipFill>
                <a:blip r:embed="rId3"/>
                <a:stretch>
                  <a:fillRect r="-377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ECA52783-2D74-02A8-9C90-9D485B4639CA}"/>
                  </a:ext>
                </a:extLst>
              </p:cNvPr>
              <p:cNvSpPr txBox="1"/>
              <p:nvPr/>
            </p:nvSpPr>
            <p:spPr>
              <a:xfrm>
                <a:off x="5969560" y="181689"/>
                <a:ext cx="98937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solidFill>
                      <a:schemeClr val="accent6"/>
                    </a:solidFill>
                    <a:latin typeface="Poppins Bold" panose="00000800000000000000" pitchFamily="2" charset="0"/>
                    <a:cs typeface="Poppins Bold" panose="00000800000000000000" pitchFamily="2" charset="0"/>
                  </a:rPr>
                  <a:t>Bouteille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chemeClr val="accent6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chemeClr val="accent6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chemeClr val="accent6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chemeClr val="accent6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ECA52783-2D74-02A8-9C90-9D485B463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560" y="181689"/>
                <a:ext cx="989373" cy="1384995"/>
              </a:xfrm>
              <a:prstGeom prst="rect">
                <a:avLst/>
              </a:prstGeom>
              <a:blipFill>
                <a:blip r:embed="rId4"/>
                <a:stretch>
                  <a:fillRect l="-1840" t="-881" r="-12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B7BB08C3-F230-A9FC-AA9A-3ACC027262F2}"/>
                  </a:ext>
                </a:extLst>
              </p:cNvPr>
              <p:cNvSpPr txBox="1"/>
              <p:nvPr/>
            </p:nvSpPr>
            <p:spPr>
              <a:xfrm>
                <a:off x="7974371" y="370318"/>
                <a:ext cx="183255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solidFill>
                      <a:schemeClr val="accent2"/>
                    </a:solidFill>
                    <a:latin typeface="Poppins Bold" panose="00000800000000000000" pitchFamily="2" charset="0"/>
                    <a:cs typeface="Poppins Bold" panose="00000800000000000000" pitchFamily="2" charset="0"/>
                  </a:rPr>
                  <a:t>Bouchon + Tempo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i="1" dirty="0">
                  <a:solidFill>
                    <a:schemeClr val="accent2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chemeClr val="accent2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chemeClr val="accent2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chemeClr val="accent2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chemeClr val="accent2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B7BB08C3-F230-A9FC-AA9A-3ACC02726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371" y="370318"/>
                <a:ext cx="1832553" cy="1384995"/>
              </a:xfrm>
              <a:prstGeom prst="rect">
                <a:avLst/>
              </a:prstGeom>
              <a:blipFill>
                <a:blip r:embed="rId5"/>
                <a:stretch>
                  <a:fillRect l="-997" t="-8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C829907A-77B6-BAB8-7714-670B5D700C1C}"/>
                  </a:ext>
                </a:extLst>
              </p:cNvPr>
              <p:cNvSpPr txBox="1"/>
              <p:nvPr/>
            </p:nvSpPr>
            <p:spPr>
              <a:xfrm>
                <a:off x="7898282" y="3034637"/>
                <a:ext cx="146867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solidFill>
                      <a:schemeClr val="accent5"/>
                    </a:solidFill>
                    <a:latin typeface="Poppins Bold" panose="00000800000000000000" pitchFamily="2" charset="0"/>
                    <a:cs typeface="Poppins Bold" panose="00000800000000000000" pitchFamily="2" charset="0"/>
                  </a:rPr>
                  <a:t>Ouvre moteur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0</m:t>
                      </m:r>
                    </m:oMath>
                  </m:oMathPara>
                </a14:m>
                <a:endParaRPr lang="fr-FR" sz="1400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0</m:t>
                      </m:r>
                    </m:oMath>
                  </m:oMathPara>
                </a14:m>
                <a:endParaRPr lang="fr-FR" sz="1400" i="1" dirty="0">
                  <a:solidFill>
                    <a:schemeClr val="accent5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C829907A-77B6-BAB8-7714-670B5D700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282" y="3034637"/>
                <a:ext cx="1468672" cy="1384995"/>
              </a:xfrm>
              <a:prstGeom prst="rect">
                <a:avLst/>
              </a:prstGeom>
              <a:blipFill>
                <a:blip r:embed="rId6"/>
                <a:stretch>
                  <a:fillRect l="-1245" t="-8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A5BFBB1B-0869-7D76-4D40-7EC42A278114}"/>
                  </a:ext>
                </a:extLst>
              </p:cNvPr>
              <p:cNvSpPr txBox="1"/>
              <p:nvPr/>
            </p:nvSpPr>
            <p:spPr>
              <a:xfrm>
                <a:off x="5969087" y="3316121"/>
                <a:ext cx="87556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solidFill>
                      <a:srgbClr val="7030A0"/>
                    </a:solidFill>
                    <a:latin typeface="Poppins Bold" panose="00000800000000000000" pitchFamily="2" charset="0"/>
                    <a:cs typeface="Poppins Bold" panose="00000800000000000000" pitchFamily="2" charset="0"/>
                  </a:rPr>
                  <a:t>Attente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rgbClr val="7030A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rgbClr val="7030A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rgbClr val="7030A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rgbClr val="7030A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1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rgbClr val="7030A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A5BFBB1B-0869-7D76-4D40-7EC42A27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87" y="3316121"/>
                <a:ext cx="875561" cy="1384995"/>
              </a:xfrm>
              <a:prstGeom prst="rect">
                <a:avLst/>
              </a:prstGeom>
              <a:blipFill>
                <a:blip r:embed="rId7"/>
                <a:stretch>
                  <a:fillRect l="-2083" t="-881" r="-1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CDCC8C0D-3C49-270D-F5E3-EA22A683A4AD}"/>
                  </a:ext>
                </a:extLst>
              </p:cNvPr>
              <p:cNvSpPr txBox="1"/>
              <p:nvPr/>
            </p:nvSpPr>
            <p:spPr>
              <a:xfrm rot="18440638">
                <a:off x="6292057" y="1995096"/>
                <a:ext cx="703526" cy="3331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𝐶</m:t>
                      </m:r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1.</m:t>
                      </m:r>
                      <m:bar>
                        <m:barPr>
                          <m:pos m:val="top"/>
                          <m:ctrlPr>
                            <a:rPr lang="fr-FR" sz="140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barPr>
                        <m:e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𝐶</m:t>
                          </m:r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e>
                      </m:ba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CDCC8C0D-3C49-270D-F5E3-EA22A683A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40638">
                <a:off x="6292057" y="1995096"/>
                <a:ext cx="703526" cy="3331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231794D2-A622-55A1-826A-4C3AF20F22A4}"/>
                  </a:ext>
                </a:extLst>
              </p:cNvPr>
              <p:cNvSpPr txBox="1"/>
              <p:nvPr/>
            </p:nvSpPr>
            <p:spPr>
              <a:xfrm>
                <a:off x="7469585" y="1918845"/>
                <a:ext cx="1360757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𝑓𝑖𝑛𝑡𝑒𝑚𝑝𝑜</m:t>
                      </m:r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1.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𝐶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3</m:t>
                      </m: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231794D2-A622-55A1-826A-4C3AF20F2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585" y="1918845"/>
                <a:ext cx="1360757" cy="307777"/>
              </a:xfrm>
              <a:prstGeom prst="rect">
                <a:avLst/>
              </a:prstGeom>
              <a:blipFill>
                <a:blip r:embed="rId9"/>
                <a:stretch>
                  <a:fillRect b="-576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0F114370-EB0E-C996-0B84-071B1E21D77B}"/>
                  </a:ext>
                </a:extLst>
              </p:cNvPr>
              <p:cNvSpPr txBox="1"/>
              <p:nvPr/>
            </p:nvSpPr>
            <p:spPr>
              <a:xfrm>
                <a:off x="6050664" y="4754558"/>
                <a:ext cx="914033" cy="1385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solidFill>
                      <a:srgbClr val="009999"/>
                    </a:solidFill>
                    <a:latin typeface="Poppins Bold" panose="00000800000000000000" pitchFamily="2" charset="0"/>
                    <a:cs typeface="Poppins Bold" panose="00000800000000000000" pitchFamily="2" charset="0"/>
                  </a:rPr>
                  <a:t>Ejection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40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rgbClr val="009999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40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rgbClr val="009999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40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rgbClr val="009999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40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rgbClr val="009999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140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fr-FR" sz="1400" dirty="0">
                    <a:solidFill>
                      <a:srgbClr val="009999"/>
                    </a:solidFill>
                    <a:latin typeface="Poppins Bold" panose="00000800000000000000" pitchFamily="2" charset="0"/>
                    <a:cs typeface="Poppins Bold" panose="00000800000000000000" pitchFamily="2" charset="0"/>
                  </a:rPr>
                </a:br>
                <a:endParaRPr lang="fr-FR" sz="1400" dirty="0">
                  <a:solidFill>
                    <a:srgbClr val="009999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0F114370-EB0E-C996-0B84-071B1E21D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664" y="4754558"/>
                <a:ext cx="914033" cy="1385059"/>
              </a:xfrm>
              <a:prstGeom prst="rect">
                <a:avLst/>
              </a:prstGeom>
              <a:blipFill>
                <a:blip r:embed="rId10"/>
                <a:stretch>
                  <a:fillRect l="-2000" t="-881" r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>
                <a:extLst>
                  <a:ext uri="{FF2B5EF4-FFF2-40B4-BE49-F238E27FC236}">
                    <a16:creationId xmlns:a16="http://schemas.microsoft.com/office/drawing/2014/main" id="{C3C56CB9-B4B8-8FCA-CDC2-0C3189B6F486}"/>
                  </a:ext>
                </a:extLst>
              </p:cNvPr>
              <p:cNvSpPr txBox="1"/>
              <p:nvPr/>
            </p:nvSpPr>
            <p:spPr>
              <a:xfrm>
                <a:off x="4271695" y="4600669"/>
                <a:ext cx="429926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𝐶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6</m:t>
                      </m: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39" name="ZoneTexte 138">
                <a:extLst>
                  <a:ext uri="{FF2B5EF4-FFF2-40B4-BE49-F238E27FC236}">
                    <a16:creationId xmlns:a16="http://schemas.microsoft.com/office/drawing/2014/main" id="{C3C56CB9-B4B8-8FCA-CDC2-0C3189B6F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5" y="4600669"/>
                <a:ext cx="42992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4042FE5F-4905-877A-351C-56C3E37E0AAC}"/>
                  </a:ext>
                </a:extLst>
              </p:cNvPr>
              <p:cNvSpPr txBox="1"/>
              <p:nvPr/>
            </p:nvSpPr>
            <p:spPr>
              <a:xfrm>
                <a:off x="4190659" y="3188525"/>
                <a:ext cx="703526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𝐶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5.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𝐶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8</m:t>
                      </m: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4042FE5F-4905-877A-351C-56C3E37E0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59" y="3188525"/>
                <a:ext cx="70352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039F5911-E584-87D7-9639-02A2E6FAC615}"/>
                  </a:ext>
                </a:extLst>
              </p:cNvPr>
              <p:cNvSpPr txBox="1"/>
              <p:nvPr/>
            </p:nvSpPr>
            <p:spPr>
              <a:xfrm>
                <a:off x="2913057" y="3823362"/>
                <a:ext cx="703526" cy="3082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𝐶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5.</m:t>
                      </m:r>
                      <m:acc>
                        <m:accPr>
                          <m:chr m:val="̅"/>
                          <m:ctrlPr>
                            <a:rPr lang="fr-FR" sz="1400" b="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accPr>
                        <m:e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𝐶</m:t>
                          </m:r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8</m:t>
                          </m:r>
                        </m:e>
                      </m:acc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039F5911-E584-87D7-9639-02A2E6FAC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57" y="3823362"/>
                <a:ext cx="703526" cy="3082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1073530A-507F-5A36-AAA8-5CF5A2C7B16E}"/>
                  </a:ext>
                </a:extLst>
              </p:cNvPr>
              <p:cNvSpPr txBox="1"/>
              <p:nvPr/>
            </p:nvSpPr>
            <p:spPr>
              <a:xfrm>
                <a:off x="3186657" y="1886541"/>
                <a:ext cx="429926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𝐶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4</m:t>
                      </m: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1073530A-507F-5A36-AAA8-5CF5A2C7B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657" y="1886541"/>
                <a:ext cx="42992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24A35B0C-B96C-AA4B-71FE-829C8EB688CB}"/>
                  </a:ext>
                </a:extLst>
              </p:cNvPr>
              <p:cNvSpPr txBox="1"/>
              <p:nvPr/>
            </p:nvSpPr>
            <p:spPr>
              <a:xfrm rot="3124797">
                <a:off x="4445677" y="1763823"/>
                <a:ext cx="429926" cy="30777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𝐶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7</m:t>
                      </m: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24A35B0C-B96C-AA4B-71FE-829C8EB68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24797">
                <a:off x="4445677" y="1763823"/>
                <a:ext cx="42992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FD07E177-5BCB-5DA8-D269-39913E4CA08F}"/>
                  </a:ext>
                </a:extLst>
              </p:cNvPr>
              <p:cNvSpPr txBox="1"/>
              <p:nvPr/>
            </p:nvSpPr>
            <p:spPr>
              <a:xfrm>
                <a:off x="1645410" y="4506763"/>
                <a:ext cx="1483639" cy="1600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fr-FR" sz="1400" dirty="0">
                    <a:solidFill>
                      <a:srgbClr val="FF0000"/>
                    </a:solidFill>
                    <a:latin typeface="Poppins Bold" panose="00000800000000000000" pitchFamily="2" charset="0"/>
                    <a:cs typeface="Poppins Bold" panose="00000800000000000000" pitchFamily="2" charset="0"/>
                  </a:rPr>
                  <a:t>Bouteille sans bouchon </a:t>
                </a:r>
                <a:br>
                  <a:rPr lang="fr-FR" sz="1400" dirty="0">
                    <a:solidFill>
                      <a:srgbClr val="FF0000"/>
                    </a:solidFill>
                    <a:latin typeface="Poppins Bold" panose="00000800000000000000" pitchFamily="2" charset="0"/>
                    <a:cs typeface="Poppins Bold" panose="00000800000000000000" pitchFamily="2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fr-FR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fr-FR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fr-FR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br>
                  <a:rPr lang="fr-FR" sz="14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Poppins Bold" panose="00000800000000000000" pitchFamily="2" charset="0"/>
                  </a:rPr>
                </a:br>
                <a:endParaRPr lang="fr-FR" sz="1400" dirty="0">
                  <a:solidFill>
                    <a:srgbClr val="FF00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FD07E177-5BCB-5DA8-D269-39913E4CA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410" y="4506763"/>
                <a:ext cx="1483639" cy="1600503"/>
              </a:xfrm>
              <a:prstGeom prst="rect">
                <a:avLst/>
              </a:prstGeom>
              <a:blipFill>
                <a:blip r:embed="rId16"/>
                <a:stretch>
                  <a:fillRect l="-1235" t="-380" r="-20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9898C709-8AF3-E85B-B0F4-ABDD488EED06}"/>
                  </a:ext>
                </a:extLst>
              </p:cNvPr>
              <p:cNvSpPr txBox="1"/>
              <p:nvPr/>
            </p:nvSpPr>
            <p:spPr>
              <a:xfrm>
                <a:off x="1365663" y="253747"/>
                <a:ext cx="174565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Poppins Bold" panose="00000800000000000000" pitchFamily="2" charset="0"/>
                    <a:cs typeface="Poppins Bold" panose="00000800000000000000" pitchFamily="2" charset="0"/>
                  </a:rPr>
                  <a:t>Bouteille avec ou sans bouchon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fr-FR" sz="140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0</m:t>
                      </m:r>
                    </m:oMath>
                  </m:oMathPara>
                </a14:m>
                <a:endParaRPr lang="fr-FR" sz="1400" i="1" dirty="0"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fr-FR" sz="140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0</m:t>
                      </m:r>
                    </m:oMath>
                  </m:oMathPara>
                </a14:m>
                <a:endParaRPr lang="fr-FR" sz="1400" i="1" dirty="0"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fr-FR" sz="140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0</m:t>
                      </m:r>
                    </m:oMath>
                  </m:oMathPara>
                </a14:m>
                <a:endParaRPr lang="fr-FR" sz="1400" i="1" dirty="0"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  <m:r>
                        <a:rPr lang="fr-FR" sz="140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  <m:r>
                        <a:rPr lang="fr-FR" sz="140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9898C709-8AF3-E85B-B0F4-ABDD488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3" y="253747"/>
                <a:ext cx="1745654" cy="1600438"/>
              </a:xfrm>
              <a:prstGeom prst="rect">
                <a:avLst/>
              </a:prstGeom>
              <a:blipFill>
                <a:blip r:embed="rId17"/>
                <a:stretch>
                  <a:fillRect l="-1049" t="-763" r="-27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1F085919-2FE5-70DC-231D-F0A6E6E52B57}"/>
                  </a:ext>
                </a:extLst>
              </p:cNvPr>
              <p:cNvSpPr txBox="1"/>
              <p:nvPr/>
            </p:nvSpPr>
            <p:spPr>
              <a:xfrm>
                <a:off x="1265157" y="2531150"/>
                <a:ext cx="1878446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accent1"/>
                    </a:solidFill>
                    <a:latin typeface="Poppins Bold" panose="00000800000000000000" pitchFamily="2" charset="0"/>
                    <a:cs typeface="Poppins Bold" panose="00000800000000000000" pitchFamily="2" charset="0"/>
                  </a:rPr>
                  <a:t>Bouteille avec ou sans bouchon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chemeClr val="accent1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chemeClr val="accent1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chemeClr val="accent1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chemeClr val="accent1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chemeClr val="accent1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1F085919-2FE5-70DC-231D-F0A6E6E52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57" y="2531150"/>
                <a:ext cx="1878446" cy="1600438"/>
              </a:xfrm>
              <a:prstGeom prst="rect">
                <a:avLst/>
              </a:prstGeom>
              <a:blipFill>
                <a:blip r:embed="rId18"/>
                <a:stretch>
                  <a:fillRect l="-974" t="-7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13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E025F6C-A0DF-81FC-A6A1-B177BAD74AAA}"/>
                  </a:ext>
                </a:extLst>
              </p:cNvPr>
              <p:cNvSpPr/>
              <p:nvPr/>
            </p:nvSpPr>
            <p:spPr>
              <a:xfrm>
                <a:off x="1684908" y="3084914"/>
                <a:ext cx="685917" cy="6859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</m:t>
                      </m:r>
                    </m:oMath>
                  </m:oMathPara>
                </a14:m>
                <a:endParaRPr lang="fr-FR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E025F6C-A0DF-81FC-A6A1-B177BAD74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908" y="3084914"/>
                <a:ext cx="685917" cy="68591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0CAC3949-6986-3589-4DA7-A14A9FF05A5E}"/>
                  </a:ext>
                </a:extLst>
              </p:cNvPr>
              <p:cNvSpPr/>
              <p:nvPr/>
            </p:nvSpPr>
            <p:spPr>
              <a:xfrm>
                <a:off x="1678176" y="4198967"/>
                <a:ext cx="685917" cy="6859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2</m:t>
                      </m:r>
                    </m:oMath>
                  </m:oMathPara>
                </a14:m>
                <a:endParaRPr lang="fr-FR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0CAC3949-6986-3589-4DA7-A14A9FF05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176" y="4198967"/>
                <a:ext cx="685917" cy="68591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BD97B85B-B541-9192-E6A0-2FBA8C6E55A1}"/>
                  </a:ext>
                </a:extLst>
              </p:cNvPr>
              <p:cNvSpPr/>
              <p:nvPr/>
            </p:nvSpPr>
            <p:spPr>
              <a:xfrm>
                <a:off x="1683583" y="1973115"/>
                <a:ext cx="685917" cy="6859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0</m:t>
                      </m:r>
                    </m:oMath>
                  </m:oMathPara>
                </a14:m>
                <a:endParaRPr lang="fr-FR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BD97B85B-B541-9192-E6A0-2FBA8C6E5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583" y="1973115"/>
                <a:ext cx="685917" cy="68591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2AC0DC8-47C7-3EB6-BCDD-C3B530639B19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2026542" y="2659032"/>
            <a:ext cx="1325" cy="4258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10A4547-D817-13B5-3AC2-8DA50A77BC9B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2021135" y="3770831"/>
            <a:ext cx="6732" cy="4281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40F5EC4F-7415-252A-99B8-7129DF15E16B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rot="5400000" flipH="1" flipV="1">
            <a:off x="567953" y="3426296"/>
            <a:ext cx="2911769" cy="5407"/>
          </a:xfrm>
          <a:prstGeom prst="bentConnector5">
            <a:avLst>
              <a:gd name="adj1" fmla="val -7851"/>
              <a:gd name="adj2" fmla="val -26359589"/>
              <a:gd name="adj3" fmla="val 107851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06DEE3D-D00E-6CF9-827E-EBA1CA962DF8}"/>
                  </a:ext>
                </a:extLst>
              </p:cNvPr>
              <p:cNvSpPr txBox="1"/>
              <p:nvPr/>
            </p:nvSpPr>
            <p:spPr>
              <a:xfrm>
                <a:off x="2120052" y="3768579"/>
                <a:ext cx="1785810" cy="30822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12</m:t>
                          </m:r>
                        </m:sub>
                      </m:sSub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i="1" dirty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𝑓𝑖𝑛𝑡𝑒𝑚𝑝</m:t>
                      </m:r>
                      <m:sSub>
                        <m:sSubPr>
                          <m:ctrlPr>
                            <a:rPr lang="fr-FR" sz="1400" b="0" i="1" dirty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i="1" dirty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𝑜</m:t>
                          </m:r>
                        </m:e>
                        <m:sub>
                          <m:r>
                            <a:rPr lang="fr-FR" sz="1400" i="1" dirty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fr-F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fr-FR" sz="140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 dirty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cs typeface="Poppins Bold" panose="000008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1400" i="1" dirty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cs typeface="Poppins Bold" panose="00000800000000000000" pitchFamily="2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 dirty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cs typeface="Poppins Bold" panose="00000800000000000000" pitchFamily="2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>
                  <a:solidFill>
                    <a:srgbClr val="00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06DEE3D-D00E-6CF9-827E-EBA1CA962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2" y="3768579"/>
                <a:ext cx="1785810" cy="308226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21D810F-BA55-C3AE-F39F-71A5B17CBF33}"/>
                  </a:ext>
                </a:extLst>
              </p:cNvPr>
              <p:cNvSpPr txBox="1"/>
              <p:nvPr/>
            </p:nvSpPr>
            <p:spPr>
              <a:xfrm>
                <a:off x="2149579" y="2640138"/>
                <a:ext cx="1125757" cy="33316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01</m:t>
                          </m:r>
                        </m:sub>
                      </m:sSub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fr-F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fr-FR" sz="140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dirty="0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cs typeface="Poppins Bold" panose="000008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dirty="0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cs typeface="Poppins Bold" panose="00000800000000000000" pitchFamily="2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dirty="0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cs typeface="Poppins Bold" panose="00000800000000000000" pitchFamily="2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>
                  <a:solidFill>
                    <a:srgbClr val="00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721D810F-BA55-C3AE-F39F-71A5B17CB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79" y="2640138"/>
                <a:ext cx="1125757" cy="3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84B9E76-E37C-B362-0B91-12718D9A99A3}"/>
                  </a:ext>
                </a:extLst>
              </p:cNvPr>
              <p:cNvSpPr txBox="1"/>
              <p:nvPr/>
            </p:nvSpPr>
            <p:spPr>
              <a:xfrm>
                <a:off x="2575114" y="2162183"/>
                <a:ext cx="38996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84B9E76-E37C-B362-0B91-12718D9A9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14" y="2162183"/>
                <a:ext cx="38996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932B928-54EA-0838-3E75-4423F01F4020}"/>
                  </a:ext>
                </a:extLst>
              </p:cNvPr>
              <p:cNvSpPr txBox="1"/>
              <p:nvPr/>
            </p:nvSpPr>
            <p:spPr>
              <a:xfrm>
                <a:off x="2575115" y="3166263"/>
                <a:ext cx="38844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932B928-54EA-0838-3E75-4423F01F4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15" y="3166263"/>
                <a:ext cx="38844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90CCCB06-5A24-647E-2122-4B0F06D99EC1}"/>
                  </a:ext>
                </a:extLst>
              </p:cNvPr>
              <p:cNvSpPr txBox="1"/>
              <p:nvPr/>
            </p:nvSpPr>
            <p:spPr>
              <a:xfrm>
                <a:off x="2575114" y="4278062"/>
                <a:ext cx="38539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90CCCB06-5A24-647E-2122-4B0F06D99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14" y="4278062"/>
                <a:ext cx="38539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B9DD9F0-9876-4074-93A1-44605F6EBFD5}"/>
                  </a:ext>
                </a:extLst>
              </p:cNvPr>
              <p:cNvSpPr txBox="1"/>
              <p:nvPr/>
            </p:nvSpPr>
            <p:spPr>
              <a:xfrm>
                <a:off x="462933" y="5195280"/>
                <a:ext cx="1844736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i="1" dirty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i="1" dirty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0</m:t>
                          </m:r>
                        </m:sub>
                      </m:sSub>
                      <m:r>
                        <a:rPr lang="fr-FR" sz="1400" i="1" dirty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fr-FR" sz="1400" b="0" i="1" dirty="0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.</m:t>
                      </m:r>
                      <m:r>
                        <a:rPr lang="fr-FR" sz="1400" i="1" dirty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𝑓𝑖𝑛𝑡𝑒𝑚𝑝</m:t>
                      </m:r>
                      <m:sSub>
                        <m:sSubPr>
                          <m:ctrlPr>
                            <a:rPr lang="fr-FR" sz="1400" i="1" dirty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i="1" dirty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𝑜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00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B9DD9F0-9876-4074-93A1-44605F6EB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33" y="5195280"/>
                <a:ext cx="1844736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lipse 40">
            <a:extLst>
              <a:ext uri="{FF2B5EF4-FFF2-40B4-BE49-F238E27FC236}">
                <a16:creationId xmlns:a16="http://schemas.microsoft.com/office/drawing/2014/main" id="{F5743F6E-02E8-D9A6-E81C-6A170FA4DC52}"/>
              </a:ext>
            </a:extLst>
          </p:cNvPr>
          <p:cNvSpPr/>
          <p:nvPr/>
        </p:nvSpPr>
        <p:spPr>
          <a:xfrm>
            <a:off x="1744127" y="2034302"/>
            <a:ext cx="563542" cy="563542"/>
          </a:xfrm>
          <a:prstGeom prst="ellipse">
            <a:avLst/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Poppins Bold" panose="00000800000000000000" pitchFamily="2" charset="0"/>
              <a:cs typeface="Poppins Bold" panose="00000800000000000000" pitchFamily="2" charset="0"/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53D2860F-47E9-3712-D6D1-EF81136645CA}"/>
              </a:ext>
            </a:extLst>
          </p:cNvPr>
          <p:cNvCxnSpPr>
            <a:cxnSpLocks/>
          </p:cNvCxnSpPr>
          <p:nvPr/>
        </p:nvCxnSpPr>
        <p:spPr>
          <a:xfrm flipH="1">
            <a:off x="1950024" y="2839140"/>
            <a:ext cx="155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7F68699-9C64-C7FE-A20F-AD14C4420612}"/>
              </a:ext>
            </a:extLst>
          </p:cNvPr>
          <p:cNvCxnSpPr>
            <a:cxnSpLocks/>
          </p:cNvCxnSpPr>
          <p:nvPr/>
        </p:nvCxnSpPr>
        <p:spPr>
          <a:xfrm flipH="1">
            <a:off x="1950024" y="3915882"/>
            <a:ext cx="155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31CA71A-8D07-4677-4DD6-9D382396A65B}"/>
              </a:ext>
            </a:extLst>
          </p:cNvPr>
          <p:cNvCxnSpPr>
            <a:cxnSpLocks/>
          </p:cNvCxnSpPr>
          <p:nvPr/>
        </p:nvCxnSpPr>
        <p:spPr>
          <a:xfrm>
            <a:off x="1324504" y="5030116"/>
            <a:ext cx="0" cy="167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217FB0A7-1020-D040-FAE6-413F96168DFE}"/>
              </a:ext>
            </a:extLst>
          </p:cNvPr>
          <p:cNvCxnSpPr>
            <a:cxnSpLocks/>
            <a:stCxn id="29" idx="1"/>
            <a:endCxn id="5" idx="6"/>
          </p:cNvCxnSpPr>
          <p:nvPr/>
        </p:nvCxnSpPr>
        <p:spPr>
          <a:xfrm flipH="1">
            <a:off x="2369500" y="2316072"/>
            <a:ext cx="20561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185F778C-1776-D69A-8430-69BCC8B46195}"/>
              </a:ext>
            </a:extLst>
          </p:cNvPr>
          <p:cNvCxnSpPr>
            <a:cxnSpLocks/>
            <a:stCxn id="30" idx="1"/>
            <a:endCxn id="3" idx="6"/>
          </p:cNvCxnSpPr>
          <p:nvPr/>
        </p:nvCxnSpPr>
        <p:spPr>
          <a:xfrm flipH="1">
            <a:off x="2370825" y="3427873"/>
            <a:ext cx="204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CD902CE-95AE-E9E3-5AA8-B28A53EB2ACF}"/>
              </a:ext>
            </a:extLst>
          </p:cNvPr>
          <p:cNvCxnSpPr>
            <a:cxnSpLocks/>
            <a:stCxn id="39" idx="1"/>
            <a:endCxn id="4" idx="6"/>
          </p:cNvCxnSpPr>
          <p:nvPr/>
        </p:nvCxnSpPr>
        <p:spPr>
          <a:xfrm flipH="1">
            <a:off x="2364093" y="4539672"/>
            <a:ext cx="211021" cy="2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E5322574-7603-90BB-27DD-CB33B8506CB6}"/>
                  </a:ext>
                </a:extLst>
              </p:cNvPr>
              <p:cNvSpPr/>
              <p:nvPr/>
            </p:nvSpPr>
            <p:spPr>
              <a:xfrm>
                <a:off x="5694247" y="3321360"/>
                <a:ext cx="685917" cy="6859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2</m:t>
                      </m:r>
                    </m:oMath>
                  </m:oMathPara>
                </a14:m>
                <a:endParaRPr lang="fr-FR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E5322574-7603-90BB-27DD-CB33B8506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247" y="3321360"/>
                <a:ext cx="685917" cy="68591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6D82D978-F1E0-1E51-5867-58D3BA3A6BF1}"/>
                  </a:ext>
                </a:extLst>
              </p:cNvPr>
              <p:cNvSpPr/>
              <p:nvPr/>
            </p:nvSpPr>
            <p:spPr>
              <a:xfrm>
                <a:off x="5694246" y="4288894"/>
                <a:ext cx="685917" cy="6859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3</m:t>
                      </m:r>
                    </m:oMath>
                  </m:oMathPara>
                </a14:m>
                <a:endParaRPr lang="fr-FR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6D82D978-F1E0-1E51-5867-58D3BA3A6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246" y="4288894"/>
                <a:ext cx="685917" cy="68591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2CD5FA1-246C-1037-F165-5C2C6C2FA66C}"/>
                  </a:ext>
                </a:extLst>
              </p:cNvPr>
              <p:cNvSpPr/>
              <p:nvPr/>
            </p:nvSpPr>
            <p:spPr>
              <a:xfrm>
                <a:off x="5692922" y="1407058"/>
                <a:ext cx="685917" cy="6859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0</m:t>
                      </m:r>
                    </m:oMath>
                  </m:oMathPara>
                </a14:m>
                <a:endParaRPr lang="fr-FR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2CD5FA1-246C-1037-F165-5C2C6C2FA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22" y="1407058"/>
                <a:ext cx="685917" cy="68591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115CD8D-7F13-85CA-67E7-94A9936453E1}"/>
              </a:ext>
            </a:extLst>
          </p:cNvPr>
          <p:cNvCxnSpPr>
            <a:cxnSpLocks/>
            <a:stCxn id="69" idx="4"/>
            <a:endCxn id="17" idx="0"/>
          </p:cNvCxnSpPr>
          <p:nvPr/>
        </p:nvCxnSpPr>
        <p:spPr>
          <a:xfrm>
            <a:off x="6035881" y="2092975"/>
            <a:ext cx="1325" cy="2947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8BE70B8E-9100-FC63-1DF5-A856BA348F1A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 flipH="1">
            <a:off x="6037205" y="4007277"/>
            <a:ext cx="1" cy="28161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79CF51C8-E0E7-183B-03FB-894AEF95B3AC}"/>
              </a:ext>
            </a:extLst>
          </p:cNvPr>
          <p:cNvCxnSpPr>
            <a:cxnSpLocks/>
            <a:stCxn id="38" idx="4"/>
            <a:endCxn id="69" idx="0"/>
          </p:cNvCxnSpPr>
          <p:nvPr/>
        </p:nvCxnSpPr>
        <p:spPr>
          <a:xfrm rot="5400000" flipH="1">
            <a:off x="3771303" y="3671636"/>
            <a:ext cx="4530679" cy="1524"/>
          </a:xfrm>
          <a:prstGeom prst="bentConnector5">
            <a:avLst>
              <a:gd name="adj1" fmla="val -5046"/>
              <a:gd name="adj2" fmla="val 110627100"/>
              <a:gd name="adj3" fmla="val 105046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2A687412-054C-D55B-DD0E-F12717EF2573}"/>
                  </a:ext>
                </a:extLst>
              </p:cNvPr>
              <p:cNvSpPr txBox="1"/>
              <p:nvPr/>
            </p:nvSpPr>
            <p:spPr>
              <a:xfrm>
                <a:off x="6332531" y="3996382"/>
                <a:ext cx="1129925" cy="30822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23</m:t>
                          </m:r>
                        </m:sub>
                      </m:sSub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fr-FR" sz="140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 dirty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cs typeface="Poppins Bold" panose="000008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1400" i="1" dirty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cs typeface="Poppins Bold" panose="00000800000000000000" pitchFamily="2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dirty="0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cs typeface="Poppins Bold" panose="00000800000000000000" pitchFamily="2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.</m:t>
                      </m:r>
                      <m:sSub>
                        <m:sSubPr>
                          <m:ctrlP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00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2A687412-054C-D55B-DD0E-F12717EF2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531" y="3996382"/>
                <a:ext cx="1129925" cy="3082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A1E71C62-549C-31C5-C005-C87E4C353843}"/>
                  </a:ext>
                </a:extLst>
              </p:cNvPr>
              <p:cNvSpPr txBox="1"/>
              <p:nvPr/>
            </p:nvSpPr>
            <p:spPr>
              <a:xfrm>
                <a:off x="6577720" y="3510429"/>
                <a:ext cx="34631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A1E71C62-549C-31C5-C005-C87E4C353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20" y="3510429"/>
                <a:ext cx="346313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5E8B1EBC-C36C-1C73-E824-41BE21E256B3}"/>
                  </a:ext>
                </a:extLst>
              </p:cNvPr>
              <p:cNvSpPr txBox="1"/>
              <p:nvPr/>
            </p:nvSpPr>
            <p:spPr>
              <a:xfrm>
                <a:off x="6577720" y="5333169"/>
                <a:ext cx="346313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5E8B1EBC-C36C-1C73-E824-41BE21E25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20" y="5333169"/>
                <a:ext cx="34631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2875E4E1-7D67-F990-DFA2-D8DDF3AEE0F7}"/>
                  </a:ext>
                </a:extLst>
              </p:cNvPr>
              <p:cNvSpPr txBox="1"/>
              <p:nvPr/>
            </p:nvSpPr>
            <p:spPr>
              <a:xfrm>
                <a:off x="4350192" y="6257296"/>
                <a:ext cx="1542410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i="1" dirty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40</m:t>
                          </m:r>
                        </m:sub>
                      </m:sSub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i="1" dirty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𝑓𝑖𝑛𝑡𝑒𝑚𝑝</m:t>
                      </m:r>
                      <m:sSub>
                        <m:sSubPr>
                          <m:ctrlPr>
                            <a:rPr lang="fr-FR" sz="1400" i="1" dirty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i="1" dirty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𝑜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00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2875E4E1-7D67-F990-DFA2-D8DDF3AEE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92" y="6257296"/>
                <a:ext cx="1542410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Ellipse 93">
            <a:extLst>
              <a:ext uri="{FF2B5EF4-FFF2-40B4-BE49-F238E27FC236}">
                <a16:creationId xmlns:a16="http://schemas.microsoft.com/office/drawing/2014/main" id="{53537C22-9432-8998-D942-0F25B5641689}"/>
              </a:ext>
            </a:extLst>
          </p:cNvPr>
          <p:cNvSpPr/>
          <p:nvPr/>
        </p:nvSpPr>
        <p:spPr>
          <a:xfrm>
            <a:off x="5753466" y="1468245"/>
            <a:ext cx="563542" cy="563542"/>
          </a:xfrm>
          <a:prstGeom prst="ellipse">
            <a:avLst/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Poppins Bold" panose="00000800000000000000" pitchFamily="2" charset="0"/>
              <a:cs typeface="Poppins Bold" panose="00000800000000000000" pitchFamily="2" charset="0"/>
            </a:endParaRP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182780AC-EC7A-A49A-9C28-7D60F53E98A2}"/>
              </a:ext>
            </a:extLst>
          </p:cNvPr>
          <p:cNvCxnSpPr>
            <a:cxnSpLocks/>
          </p:cNvCxnSpPr>
          <p:nvPr/>
        </p:nvCxnSpPr>
        <p:spPr>
          <a:xfrm flipH="1">
            <a:off x="5952631" y="2201645"/>
            <a:ext cx="155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1ADB90D4-2D49-C5A8-7083-CD80D6AC2198}"/>
              </a:ext>
            </a:extLst>
          </p:cNvPr>
          <p:cNvCxnSpPr>
            <a:cxnSpLocks/>
          </p:cNvCxnSpPr>
          <p:nvPr/>
        </p:nvCxnSpPr>
        <p:spPr>
          <a:xfrm flipH="1">
            <a:off x="5959363" y="4116888"/>
            <a:ext cx="155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2DB49CEA-A003-294B-AFF6-363D734334DC}"/>
              </a:ext>
            </a:extLst>
          </p:cNvPr>
          <p:cNvCxnSpPr>
            <a:cxnSpLocks/>
          </p:cNvCxnSpPr>
          <p:nvPr/>
        </p:nvCxnSpPr>
        <p:spPr>
          <a:xfrm>
            <a:off x="5254014" y="6081941"/>
            <a:ext cx="0" cy="167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06345BB-16C4-C6A8-FE10-F7EBDB793E5C}"/>
              </a:ext>
            </a:extLst>
          </p:cNvPr>
          <p:cNvCxnSpPr>
            <a:cxnSpLocks/>
            <a:stCxn id="91" idx="1"/>
            <a:endCxn id="67" idx="6"/>
          </p:cNvCxnSpPr>
          <p:nvPr/>
        </p:nvCxnSpPr>
        <p:spPr>
          <a:xfrm flipH="1">
            <a:off x="6380164" y="3664318"/>
            <a:ext cx="19755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7E23A4C6-006A-9C85-4073-F7B7C2EEA549}"/>
              </a:ext>
            </a:extLst>
          </p:cNvPr>
          <p:cNvCxnSpPr>
            <a:cxnSpLocks/>
            <a:stCxn id="92" idx="1"/>
            <a:endCxn id="38" idx="6"/>
          </p:cNvCxnSpPr>
          <p:nvPr/>
        </p:nvCxnSpPr>
        <p:spPr>
          <a:xfrm flipH="1">
            <a:off x="6380363" y="5594779"/>
            <a:ext cx="1973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0D53B9A2-DC63-E74C-10E1-0C906179559D}"/>
                  </a:ext>
                </a:extLst>
              </p:cNvPr>
              <p:cNvSpPr txBox="1"/>
              <p:nvPr/>
            </p:nvSpPr>
            <p:spPr>
              <a:xfrm>
                <a:off x="6577720" y="1593872"/>
                <a:ext cx="34631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0D53B9A2-DC63-E74C-10E1-0C9061795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20" y="1593872"/>
                <a:ext cx="346313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8089E5DB-E2C7-CC9F-6E1E-0F75E0C01F62}"/>
              </a:ext>
            </a:extLst>
          </p:cNvPr>
          <p:cNvCxnSpPr>
            <a:cxnSpLocks/>
            <a:stCxn id="114" idx="1"/>
            <a:endCxn id="69" idx="6"/>
          </p:cNvCxnSpPr>
          <p:nvPr/>
        </p:nvCxnSpPr>
        <p:spPr>
          <a:xfrm flipH="1">
            <a:off x="6378839" y="1747761"/>
            <a:ext cx="198881" cy="2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F9F0844F-6148-6F9B-E0CE-9EF1AC701877}"/>
                  </a:ext>
                </a:extLst>
              </p:cNvPr>
              <p:cNvSpPr txBox="1"/>
              <p:nvPr/>
            </p:nvSpPr>
            <p:spPr>
              <a:xfrm>
                <a:off x="6312887" y="2096750"/>
                <a:ext cx="883447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01</m:t>
                          </m:r>
                        </m:sub>
                      </m:sSub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00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F9F0844F-6148-6F9B-E0CE-9EF1AC701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87" y="2096750"/>
                <a:ext cx="88344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ZoneTexte 120">
            <a:extLst>
              <a:ext uri="{FF2B5EF4-FFF2-40B4-BE49-F238E27FC236}">
                <a16:creationId xmlns:a16="http://schemas.microsoft.com/office/drawing/2014/main" id="{D074B5C6-0C90-6000-718C-A0217172F2E2}"/>
              </a:ext>
            </a:extLst>
          </p:cNvPr>
          <p:cNvSpPr txBox="1"/>
          <p:nvPr/>
        </p:nvSpPr>
        <p:spPr>
          <a:xfrm>
            <a:off x="501902" y="1089259"/>
            <a:ext cx="1862191" cy="39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MAE1</a:t>
            </a:r>
            <a:endParaRPr lang="fr-FR" sz="18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BE31D144-EE35-C6C6-9E01-628B29F614C9}"/>
              </a:ext>
            </a:extLst>
          </p:cNvPr>
          <p:cNvSpPr txBox="1"/>
          <p:nvPr/>
        </p:nvSpPr>
        <p:spPr>
          <a:xfrm>
            <a:off x="4508325" y="523202"/>
            <a:ext cx="1862191" cy="39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MAE2</a:t>
            </a:r>
            <a:endParaRPr lang="fr-FR" sz="18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Ellipse 122">
                <a:extLst>
                  <a:ext uri="{FF2B5EF4-FFF2-40B4-BE49-F238E27FC236}">
                    <a16:creationId xmlns:a16="http://schemas.microsoft.com/office/drawing/2014/main" id="{94F333B2-D19C-DC0D-3323-D105D308EF21}"/>
                  </a:ext>
                </a:extLst>
              </p:cNvPr>
              <p:cNvSpPr/>
              <p:nvPr/>
            </p:nvSpPr>
            <p:spPr>
              <a:xfrm>
                <a:off x="8600095" y="3133607"/>
                <a:ext cx="685917" cy="6859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</m:t>
                      </m:r>
                    </m:oMath>
                  </m:oMathPara>
                </a14:m>
                <a:endParaRPr lang="fr-FR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23" name="Ellipse 122">
                <a:extLst>
                  <a:ext uri="{FF2B5EF4-FFF2-40B4-BE49-F238E27FC236}">
                    <a16:creationId xmlns:a16="http://schemas.microsoft.com/office/drawing/2014/main" id="{94F333B2-D19C-DC0D-3323-D105D308E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095" y="3133607"/>
                <a:ext cx="685917" cy="68591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B47AF4A7-DF50-B323-09F1-A41A789E9FBF}"/>
                  </a:ext>
                </a:extLst>
              </p:cNvPr>
              <p:cNvSpPr/>
              <p:nvPr/>
            </p:nvSpPr>
            <p:spPr>
              <a:xfrm>
                <a:off x="8598770" y="2021808"/>
                <a:ext cx="685917" cy="6859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0</m:t>
                      </m:r>
                    </m:oMath>
                  </m:oMathPara>
                </a14:m>
                <a:endParaRPr lang="fr-FR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B47AF4A7-DF50-B323-09F1-A41A789E9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770" y="2021808"/>
                <a:ext cx="685917" cy="685917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5D728E9D-54DB-7283-9719-C26B08978E24}"/>
              </a:ext>
            </a:extLst>
          </p:cNvPr>
          <p:cNvCxnSpPr>
            <a:cxnSpLocks/>
            <a:stCxn id="125" idx="4"/>
            <a:endCxn id="123" idx="0"/>
          </p:cNvCxnSpPr>
          <p:nvPr/>
        </p:nvCxnSpPr>
        <p:spPr>
          <a:xfrm>
            <a:off x="8941729" y="2707725"/>
            <a:ext cx="1325" cy="4258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 : en angle 127">
            <a:extLst>
              <a:ext uri="{FF2B5EF4-FFF2-40B4-BE49-F238E27FC236}">
                <a16:creationId xmlns:a16="http://schemas.microsoft.com/office/drawing/2014/main" id="{51464FCF-1673-71AE-8657-50E0BD1A1313}"/>
              </a:ext>
            </a:extLst>
          </p:cNvPr>
          <p:cNvCxnSpPr>
            <a:cxnSpLocks/>
            <a:stCxn id="123" idx="4"/>
            <a:endCxn id="125" idx="0"/>
          </p:cNvCxnSpPr>
          <p:nvPr/>
        </p:nvCxnSpPr>
        <p:spPr>
          <a:xfrm rot="5400000" flipH="1">
            <a:off x="8043534" y="2920004"/>
            <a:ext cx="1797716" cy="1325"/>
          </a:xfrm>
          <a:prstGeom prst="bentConnector5">
            <a:avLst>
              <a:gd name="adj1" fmla="val -12716"/>
              <a:gd name="adj2" fmla="val 93988604"/>
              <a:gd name="adj3" fmla="val 112716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22DFDE7D-7C9E-51E4-806A-2AD09B89895E}"/>
                  </a:ext>
                </a:extLst>
              </p:cNvPr>
              <p:cNvSpPr txBox="1"/>
              <p:nvPr/>
            </p:nvSpPr>
            <p:spPr>
              <a:xfrm>
                <a:off x="9064766" y="2688831"/>
                <a:ext cx="1125757" cy="33316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01</m:t>
                          </m:r>
                        </m:sub>
                      </m:sSub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fr-F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fr-FR" sz="140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dirty="0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cs typeface="Poppins Bold" panose="000008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dirty="0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cs typeface="Poppins Bold" panose="00000800000000000000" pitchFamily="2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dirty="0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cs typeface="Poppins Bold" panose="00000800000000000000" pitchFamily="2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>
                  <a:solidFill>
                    <a:srgbClr val="00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22DFDE7D-7C9E-51E4-806A-2AD09B898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766" y="2688831"/>
                <a:ext cx="1125757" cy="33316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ZoneTexte 131">
                <a:extLst>
                  <a:ext uri="{FF2B5EF4-FFF2-40B4-BE49-F238E27FC236}">
                    <a16:creationId xmlns:a16="http://schemas.microsoft.com/office/drawing/2014/main" id="{2E68E39A-24F4-904B-7129-B0C159C87676}"/>
                  </a:ext>
                </a:extLst>
              </p:cNvPr>
              <p:cNvSpPr txBox="1"/>
              <p:nvPr/>
            </p:nvSpPr>
            <p:spPr>
              <a:xfrm>
                <a:off x="9489014" y="3322676"/>
                <a:ext cx="41820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32" name="ZoneTexte 131">
                <a:extLst>
                  <a:ext uri="{FF2B5EF4-FFF2-40B4-BE49-F238E27FC236}">
                    <a16:creationId xmlns:a16="http://schemas.microsoft.com/office/drawing/2014/main" id="{2E68E39A-24F4-904B-7129-B0C159C87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014" y="3322676"/>
                <a:ext cx="418207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785A3A57-0C86-88BE-810E-648B294E4EB5}"/>
                  </a:ext>
                </a:extLst>
              </p:cNvPr>
              <p:cNvSpPr txBox="1"/>
              <p:nvPr/>
            </p:nvSpPr>
            <p:spPr>
              <a:xfrm>
                <a:off x="7860313" y="4125498"/>
                <a:ext cx="799001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i="1" dirty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10</m:t>
                          </m:r>
                        </m:sub>
                      </m:sSub>
                      <m:r>
                        <a:rPr lang="fr-FR" sz="1400" i="1" dirty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b="0" i="1" dirty="0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</m:t>
                      </m:r>
                    </m:oMath>
                  </m:oMathPara>
                </a14:m>
                <a:endParaRPr lang="fr-FR" sz="1400" dirty="0">
                  <a:solidFill>
                    <a:srgbClr val="00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785A3A57-0C86-88BE-810E-648B294E4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13" y="4125498"/>
                <a:ext cx="799001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Ellipse 134">
            <a:extLst>
              <a:ext uri="{FF2B5EF4-FFF2-40B4-BE49-F238E27FC236}">
                <a16:creationId xmlns:a16="http://schemas.microsoft.com/office/drawing/2014/main" id="{BF673BCF-354F-141E-6504-E8E59C6713B3}"/>
              </a:ext>
            </a:extLst>
          </p:cNvPr>
          <p:cNvSpPr/>
          <p:nvPr/>
        </p:nvSpPr>
        <p:spPr>
          <a:xfrm>
            <a:off x="8659314" y="2082995"/>
            <a:ext cx="563542" cy="563542"/>
          </a:xfrm>
          <a:prstGeom prst="ellipse">
            <a:avLst/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Poppins Bold" panose="00000800000000000000" pitchFamily="2" charset="0"/>
              <a:cs typeface="Poppins Bold" panose="00000800000000000000" pitchFamily="2" charset="0"/>
            </a:endParaRP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043A4B7B-56AE-B56A-149F-735F32F3AE19}"/>
              </a:ext>
            </a:extLst>
          </p:cNvPr>
          <p:cNvCxnSpPr>
            <a:cxnSpLocks/>
          </p:cNvCxnSpPr>
          <p:nvPr/>
        </p:nvCxnSpPr>
        <p:spPr>
          <a:xfrm flipH="1">
            <a:off x="8865211" y="2887833"/>
            <a:ext cx="155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8F120563-EFE9-8F0B-EAD7-644A781025BC}"/>
              </a:ext>
            </a:extLst>
          </p:cNvPr>
          <p:cNvCxnSpPr>
            <a:cxnSpLocks/>
          </p:cNvCxnSpPr>
          <p:nvPr/>
        </p:nvCxnSpPr>
        <p:spPr>
          <a:xfrm flipV="1">
            <a:off x="8313953" y="3962742"/>
            <a:ext cx="0" cy="154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284ED5B2-65F4-338B-312A-D176014B39C7}"/>
              </a:ext>
            </a:extLst>
          </p:cNvPr>
          <p:cNvCxnSpPr>
            <a:cxnSpLocks/>
            <a:stCxn id="15" idx="1"/>
            <a:endCxn id="125" idx="6"/>
          </p:cNvCxnSpPr>
          <p:nvPr/>
        </p:nvCxnSpPr>
        <p:spPr>
          <a:xfrm flipH="1">
            <a:off x="9284687" y="2364766"/>
            <a:ext cx="2007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62E80C64-438F-54C9-FC2C-49FDDAA98CAE}"/>
              </a:ext>
            </a:extLst>
          </p:cNvPr>
          <p:cNvCxnSpPr>
            <a:cxnSpLocks/>
            <a:stCxn id="132" idx="1"/>
            <a:endCxn id="123" idx="6"/>
          </p:cNvCxnSpPr>
          <p:nvPr/>
        </p:nvCxnSpPr>
        <p:spPr>
          <a:xfrm flipH="1">
            <a:off x="9286012" y="3476565"/>
            <a:ext cx="20300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>
            <a:extLst>
              <a:ext uri="{FF2B5EF4-FFF2-40B4-BE49-F238E27FC236}">
                <a16:creationId xmlns:a16="http://schemas.microsoft.com/office/drawing/2014/main" id="{BE9849C9-50D5-052F-5D9E-79CD75BF4B55}"/>
              </a:ext>
            </a:extLst>
          </p:cNvPr>
          <p:cNvSpPr txBox="1"/>
          <p:nvPr/>
        </p:nvSpPr>
        <p:spPr>
          <a:xfrm>
            <a:off x="7417089" y="1137952"/>
            <a:ext cx="3025916" cy="39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MAE1 </a:t>
            </a:r>
            <a:r>
              <a:rPr lang="en-GB" sz="1800" dirty="0" err="1">
                <a:effectLst/>
                <a:latin typeface="Poppins Bold" panose="000008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Modifié</a:t>
            </a:r>
            <a:endParaRPr lang="fr-FR" sz="18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096E7D94-3901-C7D8-6E74-6C7D2BC43856}"/>
                  </a:ext>
                </a:extLst>
              </p:cNvPr>
              <p:cNvSpPr txBox="1"/>
              <p:nvPr/>
            </p:nvSpPr>
            <p:spPr>
              <a:xfrm>
                <a:off x="766620" y="2381138"/>
                <a:ext cx="81437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𝑇</m:t>
                      </m:r>
                      <m:r>
                        <a:rPr lang="fr-FR" sz="1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𝑒𝑚𝑝𝑜</m:t>
                      </m:r>
                      <m:r>
                        <a:rPr lang="fr-FR" sz="1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</m:t>
                      </m:r>
                    </m:oMath>
                  </m:oMathPara>
                </a14:m>
                <a:endParaRPr lang="fr-FR" sz="1400" dirty="0">
                  <a:solidFill>
                    <a:srgbClr val="9933FF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096E7D94-3901-C7D8-6E74-6C7D2BC43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20" y="2381138"/>
                <a:ext cx="814378" cy="307777"/>
              </a:xfrm>
              <a:prstGeom prst="rect">
                <a:avLst/>
              </a:prstGeom>
              <a:blipFill>
                <a:blip r:embed="rId2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7313CA76-DAB0-A8A9-DE09-DCAA4E557D43}"/>
              </a:ext>
            </a:extLst>
          </p:cNvPr>
          <p:cNvCxnSpPr>
            <a:cxnSpLocks/>
            <a:stCxn id="147" idx="3"/>
          </p:cNvCxnSpPr>
          <p:nvPr/>
        </p:nvCxnSpPr>
        <p:spPr>
          <a:xfrm>
            <a:off x="1580998" y="2535027"/>
            <a:ext cx="440136" cy="304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A028C8C-AC94-0093-033E-2046115F628D}"/>
                  </a:ext>
                </a:extLst>
              </p:cNvPr>
              <p:cNvSpPr txBox="1"/>
              <p:nvPr/>
            </p:nvSpPr>
            <p:spPr>
              <a:xfrm>
                <a:off x="766620" y="3454212"/>
                <a:ext cx="81437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𝑇</m:t>
                      </m:r>
                      <m:r>
                        <a:rPr lang="fr-FR" sz="1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𝑒𝑚𝑝𝑜</m:t>
                      </m:r>
                      <m:r>
                        <a:rPr lang="fr-FR" sz="1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2</m:t>
                      </m:r>
                    </m:oMath>
                  </m:oMathPara>
                </a14:m>
                <a:endParaRPr lang="fr-FR" sz="1400" dirty="0">
                  <a:solidFill>
                    <a:srgbClr val="9933FF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A028C8C-AC94-0093-033E-2046115F6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20" y="3454212"/>
                <a:ext cx="814378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BBAA327-537E-F449-AEB0-AFB763B8E23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80998" y="3608101"/>
            <a:ext cx="440136" cy="304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62454C3C-32A6-25E7-D269-C1A78DD0E69C}"/>
                  </a:ext>
                </a:extLst>
              </p:cNvPr>
              <p:cNvSpPr/>
              <p:nvPr/>
            </p:nvSpPr>
            <p:spPr>
              <a:xfrm>
                <a:off x="5694247" y="2387683"/>
                <a:ext cx="685917" cy="6859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</m:t>
                      </m:r>
                    </m:oMath>
                  </m:oMathPara>
                </a14:m>
                <a:endParaRPr lang="fr-FR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62454C3C-32A6-25E7-D269-C1A78DD0E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247" y="2387683"/>
                <a:ext cx="685917" cy="685917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A70A846-0AB8-9D28-31C4-FA18D409B450}"/>
              </a:ext>
            </a:extLst>
          </p:cNvPr>
          <p:cNvCxnSpPr>
            <a:cxnSpLocks/>
            <a:stCxn id="17" idx="4"/>
            <a:endCxn id="67" idx="0"/>
          </p:cNvCxnSpPr>
          <p:nvPr/>
        </p:nvCxnSpPr>
        <p:spPr>
          <a:xfrm>
            <a:off x="6037206" y="3073600"/>
            <a:ext cx="0" cy="2477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A16044B-EABB-1847-DBF5-7C3DC42B28CE}"/>
              </a:ext>
            </a:extLst>
          </p:cNvPr>
          <p:cNvCxnSpPr>
            <a:cxnSpLocks/>
          </p:cNvCxnSpPr>
          <p:nvPr/>
        </p:nvCxnSpPr>
        <p:spPr>
          <a:xfrm flipH="1">
            <a:off x="5959363" y="3179811"/>
            <a:ext cx="155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1D94313-BFF8-7AC4-8785-60C26DECA2A9}"/>
                  </a:ext>
                </a:extLst>
              </p:cNvPr>
              <p:cNvSpPr txBox="1"/>
              <p:nvPr/>
            </p:nvSpPr>
            <p:spPr>
              <a:xfrm>
                <a:off x="6345837" y="2955114"/>
                <a:ext cx="879280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12</m:t>
                          </m:r>
                        </m:sub>
                      </m:sSub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00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1D94313-BFF8-7AC4-8785-60C26DECA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837" y="2955114"/>
                <a:ext cx="879280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8C6DEA4A-A252-B7C7-D355-A173CF44A3C2}"/>
                  </a:ext>
                </a:extLst>
              </p:cNvPr>
              <p:cNvSpPr/>
              <p:nvPr/>
            </p:nvSpPr>
            <p:spPr>
              <a:xfrm>
                <a:off x="5694446" y="5251820"/>
                <a:ext cx="685917" cy="6859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4</m:t>
                      </m:r>
                    </m:oMath>
                  </m:oMathPara>
                </a14:m>
                <a:endParaRPr lang="fr-FR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8C6DEA4A-A252-B7C7-D355-A173CF44A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446" y="5251820"/>
                <a:ext cx="685917" cy="685917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E20F1DD-5DC8-0EF3-CB95-7B9E3725EDE1}"/>
              </a:ext>
            </a:extLst>
          </p:cNvPr>
          <p:cNvCxnSpPr>
            <a:cxnSpLocks/>
            <a:stCxn id="68" idx="4"/>
            <a:endCxn id="38" idx="0"/>
          </p:cNvCxnSpPr>
          <p:nvPr/>
        </p:nvCxnSpPr>
        <p:spPr>
          <a:xfrm>
            <a:off x="6037205" y="4974811"/>
            <a:ext cx="200" cy="2770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723E285C-60EE-7B46-EB3D-22FAD5FD26A3}"/>
              </a:ext>
            </a:extLst>
          </p:cNvPr>
          <p:cNvCxnSpPr>
            <a:cxnSpLocks/>
          </p:cNvCxnSpPr>
          <p:nvPr/>
        </p:nvCxnSpPr>
        <p:spPr>
          <a:xfrm flipH="1">
            <a:off x="5956718" y="5093876"/>
            <a:ext cx="155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FDB762F-212E-C131-868F-4637AF9B3C30}"/>
                  </a:ext>
                </a:extLst>
              </p:cNvPr>
              <p:cNvSpPr txBox="1"/>
              <p:nvPr/>
            </p:nvSpPr>
            <p:spPr>
              <a:xfrm>
                <a:off x="4772389" y="4632206"/>
                <a:ext cx="81437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𝑇</m:t>
                      </m:r>
                      <m:r>
                        <a:rPr lang="fr-FR" sz="1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𝑒𝑚𝑝𝑜</m:t>
                      </m:r>
                      <m:r>
                        <a:rPr lang="fr-FR" sz="14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3</m:t>
                      </m:r>
                    </m:oMath>
                  </m:oMathPara>
                </a14:m>
                <a:endParaRPr lang="fr-FR" sz="1400" dirty="0">
                  <a:solidFill>
                    <a:srgbClr val="9933FF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FDB762F-212E-C131-868F-4637AF9B3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89" y="4632206"/>
                <a:ext cx="814378" cy="307777"/>
              </a:xfrm>
              <a:prstGeom prst="rect">
                <a:avLst/>
              </a:prstGeom>
              <a:blipFill>
                <a:blip r:embed="rId3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1934291-0A60-3809-8972-18CCA6FA29C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5586767" y="4786095"/>
            <a:ext cx="440136" cy="304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9FFC621E-4924-16F8-2CA9-9D482E9C4D22}"/>
                  </a:ext>
                </a:extLst>
              </p:cNvPr>
              <p:cNvSpPr txBox="1"/>
              <p:nvPr/>
            </p:nvSpPr>
            <p:spPr>
              <a:xfrm>
                <a:off x="6304860" y="4946508"/>
                <a:ext cx="1129925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34</m:t>
                          </m:r>
                        </m:sub>
                      </m:sSub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8</m:t>
                          </m:r>
                        </m:sub>
                      </m:sSub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.</m:t>
                      </m:r>
                      <m:sSub>
                        <m:sSubPr>
                          <m:ctrlP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00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9FFC621E-4924-16F8-2CA9-9D482E9C4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860" y="4946508"/>
                <a:ext cx="1129925" cy="30777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F18A204-8E69-0542-9C86-B37887C4F22A}"/>
                  </a:ext>
                </a:extLst>
              </p:cNvPr>
              <p:cNvSpPr txBox="1"/>
              <p:nvPr/>
            </p:nvSpPr>
            <p:spPr>
              <a:xfrm>
                <a:off x="6577721" y="4482782"/>
                <a:ext cx="4048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F18A204-8E69-0542-9C86-B37887C4F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21" y="4482782"/>
                <a:ext cx="404834" cy="3077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15A71F03-8466-E7F3-6FC8-E6ECFA023562}"/>
              </a:ext>
            </a:extLst>
          </p:cNvPr>
          <p:cNvCxnSpPr>
            <a:cxnSpLocks/>
            <a:stCxn id="63" idx="1"/>
            <a:endCxn id="68" idx="6"/>
          </p:cNvCxnSpPr>
          <p:nvPr/>
        </p:nvCxnSpPr>
        <p:spPr>
          <a:xfrm flipH="1" flipV="1">
            <a:off x="6380163" y="4631853"/>
            <a:ext cx="197558" cy="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B47D9DAF-FD3C-4697-92D7-1197200EFD75}"/>
                  </a:ext>
                </a:extLst>
              </p:cNvPr>
              <p:cNvSpPr txBox="1"/>
              <p:nvPr/>
            </p:nvSpPr>
            <p:spPr>
              <a:xfrm>
                <a:off x="6577720" y="2588868"/>
                <a:ext cx="34631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B47D9DAF-FD3C-4697-92D7-1197200EF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20" y="2588868"/>
                <a:ext cx="346313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97475C74-1DD8-4B02-95A5-9DA90C6875FB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6380163" y="2737939"/>
            <a:ext cx="197557" cy="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8ED3A14-C6D1-B35C-B2D8-E975900856F8}"/>
                  </a:ext>
                </a:extLst>
              </p:cNvPr>
              <p:cNvSpPr txBox="1"/>
              <p:nvPr/>
            </p:nvSpPr>
            <p:spPr>
              <a:xfrm>
                <a:off x="9908824" y="3322676"/>
                <a:ext cx="77441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𝑐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𝑝𝑡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&lt;3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8ED3A14-C6D1-B35C-B2D8-E97590085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824" y="3322676"/>
                <a:ext cx="774416" cy="307777"/>
              </a:xfrm>
              <a:prstGeom prst="rect">
                <a:avLst/>
              </a:prstGeom>
              <a:blipFill>
                <a:blip r:embed="rId39"/>
                <a:stretch>
                  <a:fillRect b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63A8FD2-CBE8-296D-94A3-5C5B9337898E}"/>
                  </a:ext>
                </a:extLst>
              </p:cNvPr>
              <p:cNvSpPr txBox="1"/>
              <p:nvPr/>
            </p:nvSpPr>
            <p:spPr>
              <a:xfrm>
                <a:off x="9490617" y="3623428"/>
                <a:ext cx="41820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63A8FD2-CBE8-296D-94A3-5C5B9337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17" y="3623428"/>
                <a:ext cx="418207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37F30FE-054A-1928-65E7-9D5BC5001297}"/>
                  </a:ext>
                </a:extLst>
              </p:cNvPr>
              <p:cNvSpPr txBox="1"/>
              <p:nvPr/>
            </p:nvSpPr>
            <p:spPr>
              <a:xfrm>
                <a:off x="9485398" y="2103156"/>
                <a:ext cx="41820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37F30FE-054A-1928-65E7-9D5BC5001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98" y="2103156"/>
                <a:ext cx="418207" cy="5232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9FAB9DEF-ED19-3BCB-7B7F-734F133D8955}"/>
                  </a:ext>
                </a:extLst>
              </p:cNvPr>
              <p:cNvSpPr/>
              <p:nvPr/>
            </p:nvSpPr>
            <p:spPr>
              <a:xfrm>
                <a:off x="8494586" y="5870296"/>
                <a:ext cx="685917" cy="6859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</m:t>
                      </m:r>
                    </m:oMath>
                  </m:oMathPara>
                </a14:m>
                <a:endParaRPr lang="fr-FR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9FAB9DEF-ED19-3BCB-7B7F-734F133D8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586" y="5870296"/>
                <a:ext cx="685917" cy="685917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9535560F-DA09-6823-9F1A-63C5BD67CE67}"/>
                  </a:ext>
                </a:extLst>
              </p:cNvPr>
              <p:cNvSpPr/>
              <p:nvPr/>
            </p:nvSpPr>
            <p:spPr>
              <a:xfrm>
                <a:off x="8493261" y="4758497"/>
                <a:ext cx="685917" cy="6859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0</m:t>
                      </m:r>
                    </m:oMath>
                  </m:oMathPara>
                </a14:m>
                <a:endParaRPr lang="fr-FR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9535560F-DA09-6823-9F1A-63C5BD67C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261" y="4758497"/>
                <a:ext cx="685917" cy="685917"/>
              </a:xfrm>
              <a:prstGeom prst="ellipse">
                <a:avLst/>
              </a:prstGeom>
              <a:blipFill>
                <a:blip r:embed="rId43"/>
                <a:stretch>
                  <a:fillRect/>
                </a:stretch>
              </a:blipFill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34A91B2-E332-5C2E-CD26-2DD2D5BF719D}"/>
              </a:ext>
            </a:extLst>
          </p:cNvPr>
          <p:cNvCxnSpPr>
            <a:cxnSpLocks/>
            <a:stCxn id="21" idx="4"/>
            <a:endCxn id="20" idx="0"/>
          </p:cNvCxnSpPr>
          <p:nvPr/>
        </p:nvCxnSpPr>
        <p:spPr>
          <a:xfrm>
            <a:off x="8836220" y="5444414"/>
            <a:ext cx="1325" cy="4258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16C35EB5-EFC3-BCCC-C055-25EB1DA9F493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 rot="5400000" flipH="1">
            <a:off x="7938025" y="5656693"/>
            <a:ext cx="1797716" cy="1325"/>
          </a:xfrm>
          <a:prstGeom prst="bentConnector5">
            <a:avLst>
              <a:gd name="adj1" fmla="val -12716"/>
              <a:gd name="adj2" fmla="val 111362113"/>
              <a:gd name="adj3" fmla="val 112716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5D89E45-BD0B-537F-041C-467AD3A5A8E6}"/>
                  </a:ext>
                </a:extLst>
              </p:cNvPr>
              <p:cNvSpPr txBox="1"/>
              <p:nvPr/>
            </p:nvSpPr>
            <p:spPr>
              <a:xfrm>
                <a:off x="7462456" y="6858000"/>
                <a:ext cx="1789977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i="1" dirty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10</m:t>
                          </m:r>
                        </m:sub>
                      </m:sSub>
                      <m:r>
                        <a:rPr lang="fr-FR" sz="1400" i="1" dirty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i="1" dirty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𝑓𝑖𝑛𝑡𝑒𝑚𝑝</m:t>
                      </m:r>
                      <m:sSub>
                        <m:sSubPr>
                          <m:ctrlPr>
                            <a:rPr lang="fr-FR" sz="1400" i="1" dirty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i="1" dirty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𝑜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fr-FR" sz="1400" i="1" dirty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.</m:t>
                      </m:r>
                      <m:sSub>
                        <m:sSubPr>
                          <m:ctrlPr>
                            <a:rPr lang="fr-FR" sz="1400" i="1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i="1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i="1" dirty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00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5D89E45-BD0B-537F-041C-467AD3A5A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456" y="6858000"/>
                <a:ext cx="1789977" cy="307777"/>
              </a:xfrm>
              <a:prstGeom prst="rect">
                <a:avLst/>
              </a:prstGeom>
              <a:blipFill>
                <a:blip r:embed="rId44"/>
                <a:stretch>
                  <a:fillRect b="-8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8CF9C3CC-1E33-4E47-7C76-2ACEB1830E3E}"/>
              </a:ext>
            </a:extLst>
          </p:cNvPr>
          <p:cNvSpPr/>
          <p:nvPr/>
        </p:nvSpPr>
        <p:spPr>
          <a:xfrm>
            <a:off x="8553805" y="4819684"/>
            <a:ext cx="563542" cy="563542"/>
          </a:xfrm>
          <a:prstGeom prst="ellipse">
            <a:avLst/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Poppins Bold" panose="00000800000000000000" pitchFamily="2" charset="0"/>
              <a:cs typeface="Poppins Bold" panose="00000800000000000000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263E973-6FDB-A9DC-68CF-01201F3E4A19}"/>
              </a:ext>
            </a:extLst>
          </p:cNvPr>
          <p:cNvCxnSpPr>
            <a:cxnSpLocks/>
          </p:cNvCxnSpPr>
          <p:nvPr/>
        </p:nvCxnSpPr>
        <p:spPr>
          <a:xfrm flipH="1">
            <a:off x="8759702" y="5624522"/>
            <a:ext cx="155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4E38670E-2965-44D2-79BD-BD57914016D0}"/>
              </a:ext>
            </a:extLst>
          </p:cNvPr>
          <p:cNvCxnSpPr>
            <a:cxnSpLocks/>
          </p:cNvCxnSpPr>
          <p:nvPr/>
        </p:nvCxnSpPr>
        <p:spPr>
          <a:xfrm flipV="1">
            <a:off x="8208444" y="6699431"/>
            <a:ext cx="0" cy="154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F3FC9B8-8034-6C71-B89C-DED3E1317E4C}"/>
              </a:ext>
            </a:extLst>
          </p:cNvPr>
          <p:cNvCxnSpPr>
            <a:cxnSpLocks/>
            <a:stCxn id="50" idx="1"/>
            <a:endCxn id="21" idx="6"/>
          </p:cNvCxnSpPr>
          <p:nvPr/>
        </p:nvCxnSpPr>
        <p:spPr>
          <a:xfrm flipH="1">
            <a:off x="9179178" y="5101455"/>
            <a:ext cx="2007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E744173-E07D-C3BE-95B1-742829BA3274}"/>
              </a:ext>
            </a:extLst>
          </p:cNvPr>
          <p:cNvCxnSpPr>
            <a:cxnSpLocks/>
            <a:stCxn id="49" idx="1"/>
            <a:endCxn id="20" idx="6"/>
          </p:cNvCxnSpPr>
          <p:nvPr/>
        </p:nvCxnSpPr>
        <p:spPr>
          <a:xfrm flipH="1" flipV="1">
            <a:off x="9180503" y="6213255"/>
            <a:ext cx="199385" cy="4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564FF414-D87E-9F0F-B9F3-F98C28A32BE8}"/>
                  </a:ext>
                </a:extLst>
              </p:cNvPr>
              <p:cNvSpPr txBox="1"/>
              <p:nvPr/>
            </p:nvSpPr>
            <p:spPr>
              <a:xfrm>
                <a:off x="7509629" y="5783848"/>
                <a:ext cx="87992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𝑐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𝑝𝑡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−−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564FF414-D87E-9F0F-B9F3-F98C28A32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629" y="5783848"/>
                <a:ext cx="879926" cy="307777"/>
              </a:xfrm>
              <a:prstGeom prst="rect">
                <a:avLst/>
              </a:prstGeom>
              <a:blipFill>
                <a:blip r:embed="rId4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67FED4E1-CFC2-B29D-906D-ADE9C00A6B48}"/>
                  </a:ext>
                </a:extLst>
              </p:cNvPr>
              <p:cNvSpPr txBox="1"/>
              <p:nvPr/>
            </p:nvSpPr>
            <p:spPr>
              <a:xfrm>
                <a:off x="9379888" y="5848701"/>
                <a:ext cx="418207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67FED4E1-CFC2-B29D-906D-ADE9C00A6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888" y="5848701"/>
                <a:ext cx="418207" cy="738664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B80CD722-5495-D431-C1D4-32DEC5E1C98F}"/>
                  </a:ext>
                </a:extLst>
              </p:cNvPr>
              <p:cNvSpPr txBox="1"/>
              <p:nvPr/>
            </p:nvSpPr>
            <p:spPr>
              <a:xfrm>
                <a:off x="9379889" y="4839845"/>
                <a:ext cx="41820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B80CD722-5495-D431-C1D4-32DEC5E1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889" y="4839845"/>
                <a:ext cx="418207" cy="52322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99EEB1A-8751-1FA8-4EE0-82E97EDF3339}"/>
                  </a:ext>
                </a:extLst>
              </p:cNvPr>
              <p:cNvSpPr txBox="1"/>
              <p:nvPr/>
            </p:nvSpPr>
            <p:spPr>
              <a:xfrm>
                <a:off x="9064766" y="5489530"/>
                <a:ext cx="1789977" cy="30822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01</m:t>
                          </m:r>
                        </m:sub>
                      </m:sSub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i="1" dirty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𝑓𝑖𝑛𝑡𝑒𝑚𝑝</m:t>
                      </m:r>
                      <m:sSub>
                        <m:sSubPr>
                          <m:ctrlPr>
                            <a:rPr lang="fr-FR" sz="1400" b="0" i="1" dirty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i="1" dirty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𝑜</m:t>
                          </m:r>
                        </m:e>
                        <m:sub>
                          <m:r>
                            <a:rPr lang="fr-FR" sz="1400" i="1" dirty="0" smtClean="0">
                              <a:solidFill>
                                <a:srgbClr val="9933FF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fr-F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fr-FR" sz="1400" i="1" dirty="0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 dirty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cs typeface="Poppins Bold" panose="000008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1400" i="1" dirty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cs typeface="Poppins Bold" panose="00000800000000000000" pitchFamily="2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 dirty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cs typeface="Poppins Bold" panose="00000800000000000000" pitchFamily="2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>
                  <a:solidFill>
                    <a:srgbClr val="0099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99EEB1A-8751-1FA8-4EE0-82E97EDF3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766" y="5489530"/>
                <a:ext cx="1789977" cy="308226"/>
              </a:xfrm>
              <a:prstGeom prst="rect">
                <a:avLst/>
              </a:prstGeom>
              <a:blipFill>
                <a:blip r:embed="rId48"/>
                <a:stretch>
                  <a:fillRect b="-800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116105FB-764B-2261-E118-F5454AC744E5}"/>
              </a:ext>
            </a:extLst>
          </p:cNvPr>
          <p:cNvCxnSpPr>
            <a:stCxn id="48" idx="2"/>
          </p:cNvCxnSpPr>
          <p:nvPr/>
        </p:nvCxnSpPr>
        <p:spPr>
          <a:xfrm>
            <a:off x="7949592" y="6091625"/>
            <a:ext cx="275186" cy="6848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2F19B8E7-883C-659A-A615-08526987BBBD}"/>
                  </a:ext>
                </a:extLst>
              </p:cNvPr>
              <p:cNvSpPr txBox="1"/>
              <p:nvPr/>
            </p:nvSpPr>
            <p:spPr>
              <a:xfrm>
                <a:off x="7772679" y="2705722"/>
                <a:ext cx="87992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𝑐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𝑝𝑡</m:t>
                      </m:r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++</m:t>
                      </m:r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2F19B8E7-883C-659A-A615-08526987B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679" y="2705722"/>
                <a:ext cx="879926" cy="307777"/>
              </a:xfrm>
              <a:prstGeom prst="rect">
                <a:avLst/>
              </a:prstGeom>
              <a:blipFill>
                <a:blip r:embed="rId49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1D0D2AF6-6020-A8CA-A23A-6B6A39147DDD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8652605" y="2859611"/>
            <a:ext cx="285902" cy="37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20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BBD5ECC-320C-30D1-BEB0-B64B4F05A338}"/>
                  </a:ext>
                </a:extLst>
              </p:cNvPr>
              <p:cNvSpPr/>
              <p:nvPr/>
            </p:nvSpPr>
            <p:spPr>
              <a:xfrm>
                <a:off x="3761243" y="2514899"/>
                <a:ext cx="685917" cy="685917"/>
              </a:xfrm>
              <a:prstGeom prst="ellipse">
                <a:avLst/>
              </a:prstGeom>
              <a:noFill/>
              <a:ln w="12700">
                <a:solidFill>
                  <a:schemeClr val="accent5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𝐸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BBD5ECC-320C-30D1-BEB0-B64B4F05A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243" y="2514899"/>
                <a:ext cx="685917" cy="68591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5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7A9EB797-28E5-7C3B-8FC9-5E118C0C530C}"/>
                  </a:ext>
                </a:extLst>
              </p:cNvPr>
              <p:cNvSpPr/>
              <p:nvPr/>
            </p:nvSpPr>
            <p:spPr>
              <a:xfrm>
                <a:off x="3754511" y="3628952"/>
                <a:ext cx="685917" cy="685917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7A9EB797-28E5-7C3B-8FC9-5E118C0C5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511" y="3628952"/>
                <a:ext cx="685917" cy="68591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2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A254EFD1-8AD4-50A1-B340-1D7961C21E0E}"/>
                  </a:ext>
                </a:extLst>
              </p:cNvPr>
              <p:cNvSpPr/>
              <p:nvPr/>
            </p:nvSpPr>
            <p:spPr>
              <a:xfrm>
                <a:off x="3759918" y="1403100"/>
                <a:ext cx="685917" cy="685917"/>
              </a:xfrm>
              <a:prstGeom prst="ellipse">
                <a:avLst/>
              </a:prstGeom>
              <a:noFill/>
              <a:ln w="1270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𝐸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A254EFD1-8AD4-50A1-B340-1D7961C21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918" y="1403100"/>
                <a:ext cx="685917" cy="68591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854791F-7D6A-9FEE-B776-BA0365E8583D}"/>
              </a:ext>
            </a:extLst>
          </p:cNvPr>
          <p:cNvCxnSpPr>
            <a:cxnSpLocks/>
            <a:stCxn id="27" idx="4"/>
            <a:endCxn id="25" idx="0"/>
          </p:cNvCxnSpPr>
          <p:nvPr/>
        </p:nvCxnSpPr>
        <p:spPr>
          <a:xfrm>
            <a:off x="4102877" y="2089017"/>
            <a:ext cx="1325" cy="4258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F992CF1-F3D1-3F76-D082-A434D4883724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4097470" y="3200816"/>
            <a:ext cx="6732" cy="4281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4944BE05-425D-789B-A430-0C8957D7DDA9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rot="5400000" flipH="1" flipV="1">
            <a:off x="2644288" y="2856281"/>
            <a:ext cx="2911769" cy="5407"/>
          </a:xfrm>
          <a:prstGeom prst="bentConnector5">
            <a:avLst>
              <a:gd name="adj1" fmla="val -45576"/>
              <a:gd name="adj2" fmla="val -74504032"/>
              <a:gd name="adj3" fmla="val 118455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0EC6B7-33E6-FD34-FD39-549C21E6CDCA}"/>
                  </a:ext>
                </a:extLst>
              </p:cNvPr>
              <p:cNvSpPr txBox="1"/>
              <p:nvPr/>
            </p:nvSpPr>
            <p:spPr>
              <a:xfrm>
                <a:off x="2773792" y="3200814"/>
                <a:ext cx="1360757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𝑓𝑖𝑛𝑡𝑒𝑚𝑝𝑜</m:t>
                      </m:r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1.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𝐶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3</m:t>
                      </m: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0EC6B7-33E6-FD34-FD39-549C21E6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92" y="3200814"/>
                <a:ext cx="1360757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D086333-1BC8-FBE6-A6B2-ABED832CD033}"/>
                  </a:ext>
                </a:extLst>
              </p:cNvPr>
              <p:cNvSpPr txBox="1"/>
              <p:nvPr/>
            </p:nvSpPr>
            <p:spPr>
              <a:xfrm>
                <a:off x="3345645" y="2121246"/>
                <a:ext cx="703526" cy="33316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𝐶</m:t>
                      </m:r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1.</m:t>
                      </m:r>
                      <m:bar>
                        <m:barPr>
                          <m:pos m:val="top"/>
                          <m:ctrlPr>
                            <a:rPr lang="fr-FR" sz="140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barPr>
                        <m:e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𝐶</m:t>
                          </m:r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e>
                      </m:ba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D086333-1BC8-FBE6-A6B2-ABED832CD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45" y="2121246"/>
                <a:ext cx="703526" cy="3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2D6D1537-FF76-A11D-05E9-B9762A0FC49C}"/>
                  </a:ext>
                </a:extLst>
              </p:cNvPr>
              <p:cNvSpPr txBox="1"/>
              <p:nvPr/>
            </p:nvSpPr>
            <p:spPr>
              <a:xfrm>
                <a:off x="2471140" y="1053560"/>
                <a:ext cx="875561" cy="138499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solidFill>
                      <a:srgbClr val="7030A0"/>
                    </a:solidFill>
                    <a:latin typeface="Poppins Bold" panose="00000800000000000000" pitchFamily="2" charset="0"/>
                    <a:cs typeface="Poppins Bold" panose="00000800000000000000" pitchFamily="2" charset="0"/>
                  </a:rPr>
                  <a:t>Attente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rgbClr val="7030A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rgbClr val="7030A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rgbClr val="7030A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1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rgbClr val="7030A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1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rgbClr val="7030A0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2D6D1537-FF76-A11D-05E9-B9762A0FC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140" y="1053560"/>
                <a:ext cx="875561" cy="1384995"/>
              </a:xfrm>
              <a:prstGeom prst="rect">
                <a:avLst/>
              </a:prstGeom>
              <a:blipFill>
                <a:blip r:embed="rId7"/>
                <a:stretch>
                  <a:fillRect l="-1370" t="-437" r="-68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9D515F02-B678-4461-46DB-5235885C71B0}"/>
                  </a:ext>
                </a:extLst>
              </p:cNvPr>
              <p:cNvSpPr txBox="1"/>
              <p:nvPr/>
            </p:nvSpPr>
            <p:spPr>
              <a:xfrm>
                <a:off x="1323225" y="2057638"/>
                <a:ext cx="1055077" cy="1600438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accent5"/>
                    </a:solidFill>
                    <a:latin typeface="Poppins Bold" panose="00000800000000000000" pitchFamily="2" charset="0"/>
                    <a:cs typeface="Poppins Bold" panose="00000800000000000000" pitchFamily="2" charset="0"/>
                  </a:rPr>
                  <a:t>Ouvre moteur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0</m:t>
                      </m:r>
                    </m:oMath>
                  </m:oMathPara>
                </a14:m>
                <a:endParaRPr lang="fr-FR" sz="1400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0</m:t>
                      </m:r>
                    </m:oMath>
                  </m:oMathPara>
                </a14:m>
                <a:endParaRPr lang="fr-FR" sz="1400" i="1" dirty="0">
                  <a:solidFill>
                    <a:schemeClr val="accent5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chemeClr val="accent5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9D515F02-B678-4461-46DB-5235885C7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225" y="2057638"/>
                <a:ext cx="1055077" cy="1600438"/>
              </a:xfrm>
              <a:prstGeom prst="rect">
                <a:avLst/>
              </a:prstGeom>
              <a:blipFill>
                <a:blip r:embed="rId8"/>
                <a:stretch>
                  <a:fillRect l="-1143" t="-379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274C0A1-F09C-5E16-7E85-5788D22B3301}"/>
                  </a:ext>
                </a:extLst>
              </p:cNvPr>
              <p:cNvSpPr txBox="1"/>
              <p:nvPr/>
            </p:nvSpPr>
            <p:spPr>
              <a:xfrm>
                <a:off x="187517" y="3171692"/>
                <a:ext cx="1055077" cy="160043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accent2"/>
                    </a:solidFill>
                    <a:latin typeface="Poppins Bold" panose="00000800000000000000" pitchFamily="2" charset="0"/>
                    <a:cs typeface="Poppins Bold" panose="00000800000000000000" pitchFamily="2" charset="0"/>
                  </a:rPr>
                  <a:t>Bouchon + Tempo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i="1" dirty="0">
                  <a:solidFill>
                    <a:schemeClr val="accent2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chemeClr val="accent2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=0</m:t>
                      </m:r>
                    </m:oMath>
                  </m:oMathPara>
                </a14:m>
                <a:endParaRPr lang="fr-FR" sz="1400" dirty="0">
                  <a:solidFill>
                    <a:schemeClr val="accent2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chemeClr val="accent2"/>
                  </a:solidFill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  <m:r>
                        <a:rPr lang="fr-FR" sz="14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solidFill>
                    <a:schemeClr val="accent2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274C0A1-F09C-5E16-7E85-5788D22B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7" y="3171692"/>
                <a:ext cx="1055077" cy="1600438"/>
              </a:xfrm>
              <a:prstGeom prst="rect">
                <a:avLst/>
              </a:prstGeom>
              <a:blipFill>
                <a:blip r:embed="rId9"/>
                <a:stretch>
                  <a:fillRect l="-114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F98C7D-1A22-294F-7DCA-90FF3E9C6115}"/>
                  </a:ext>
                </a:extLst>
              </p:cNvPr>
              <p:cNvSpPr txBox="1"/>
              <p:nvPr/>
            </p:nvSpPr>
            <p:spPr>
              <a:xfrm>
                <a:off x="2110286" y="5680652"/>
                <a:ext cx="322524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</m:t>
                      </m: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80F98C7D-1A22-294F-7DCA-90FF3E9C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86" y="5680652"/>
                <a:ext cx="32252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>
            <a:extLst>
              <a:ext uri="{FF2B5EF4-FFF2-40B4-BE49-F238E27FC236}">
                <a16:creationId xmlns:a16="http://schemas.microsoft.com/office/drawing/2014/main" id="{BC530F02-AB45-23B5-E382-B7B275804B0A}"/>
              </a:ext>
            </a:extLst>
          </p:cNvPr>
          <p:cNvSpPr/>
          <p:nvPr/>
        </p:nvSpPr>
        <p:spPr>
          <a:xfrm>
            <a:off x="3820462" y="1464287"/>
            <a:ext cx="563542" cy="563542"/>
          </a:xfrm>
          <a:prstGeom prst="ellipse">
            <a:avLst/>
          </a:prstGeom>
          <a:noFill/>
          <a:ln w="127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  <a:latin typeface="Poppins Bold" panose="00000800000000000000" pitchFamily="2" charset="0"/>
              <a:cs typeface="Poppins Bold" panose="00000800000000000000" pitchFamily="2" charset="0"/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13E59B2-6655-74D7-B17F-F90039FCEBD2}"/>
              </a:ext>
            </a:extLst>
          </p:cNvPr>
          <p:cNvCxnSpPr>
            <a:cxnSpLocks/>
          </p:cNvCxnSpPr>
          <p:nvPr/>
        </p:nvCxnSpPr>
        <p:spPr>
          <a:xfrm flipH="1">
            <a:off x="4026359" y="2269125"/>
            <a:ext cx="155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E28685E-9298-9876-35FC-AB4BFE80C836}"/>
              </a:ext>
            </a:extLst>
          </p:cNvPr>
          <p:cNvCxnSpPr>
            <a:cxnSpLocks/>
          </p:cNvCxnSpPr>
          <p:nvPr/>
        </p:nvCxnSpPr>
        <p:spPr>
          <a:xfrm flipH="1">
            <a:off x="4026359" y="3345867"/>
            <a:ext cx="1556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109343CD-4368-0DD6-BC56-D323EBA16D7F}"/>
              </a:ext>
            </a:extLst>
          </p:cNvPr>
          <p:cNvCxnSpPr>
            <a:cxnSpLocks/>
          </p:cNvCxnSpPr>
          <p:nvPr/>
        </p:nvCxnSpPr>
        <p:spPr>
          <a:xfrm>
            <a:off x="2271548" y="5558651"/>
            <a:ext cx="0" cy="167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ED0F863-5ED4-BAF0-072C-21CEA0E3BB50}"/>
              </a:ext>
            </a:extLst>
          </p:cNvPr>
          <p:cNvCxnSpPr>
            <a:cxnSpLocks/>
            <a:stCxn id="33" idx="3"/>
            <a:endCxn id="27" idx="2"/>
          </p:cNvCxnSpPr>
          <p:nvPr/>
        </p:nvCxnSpPr>
        <p:spPr>
          <a:xfrm>
            <a:off x="3346701" y="1746058"/>
            <a:ext cx="413217" cy="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9ACA342-546F-439F-4405-447A98694E92}"/>
              </a:ext>
            </a:extLst>
          </p:cNvPr>
          <p:cNvCxnSpPr>
            <a:cxnSpLocks/>
            <a:stCxn id="34" idx="3"/>
            <a:endCxn id="25" idx="2"/>
          </p:cNvCxnSpPr>
          <p:nvPr/>
        </p:nvCxnSpPr>
        <p:spPr>
          <a:xfrm>
            <a:off x="2378302" y="2857857"/>
            <a:ext cx="1382941" cy="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96BF022-A642-8938-2266-4773E6EDFF2A}"/>
              </a:ext>
            </a:extLst>
          </p:cNvPr>
          <p:cNvCxnSpPr>
            <a:cxnSpLocks/>
            <a:stCxn id="35" idx="3"/>
            <a:endCxn id="26" idx="2"/>
          </p:cNvCxnSpPr>
          <p:nvPr/>
        </p:nvCxnSpPr>
        <p:spPr>
          <a:xfrm>
            <a:off x="1242594" y="3971911"/>
            <a:ext cx="251191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746A785-8444-A622-FBD3-083ED59596E5}"/>
              </a:ext>
            </a:extLst>
          </p:cNvPr>
          <p:cNvCxnSpPr>
            <a:cxnSpLocks/>
            <a:stCxn id="27" idx="6"/>
            <a:endCxn id="73" idx="0"/>
          </p:cNvCxnSpPr>
          <p:nvPr/>
        </p:nvCxnSpPr>
        <p:spPr>
          <a:xfrm>
            <a:off x="4445835" y="1746059"/>
            <a:ext cx="868326" cy="76884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129EC4BF-69B4-FECA-61AF-310096790CD6}"/>
                  </a:ext>
                </a:extLst>
              </p:cNvPr>
              <p:cNvSpPr/>
              <p:nvPr/>
            </p:nvSpPr>
            <p:spPr>
              <a:xfrm>
                <a:off x="4971202" y="2514899"/>
                <a:ext cx="685917" cy="685917"/>
              </a:xfrm>
              <a:prstGeom prst="ellipse">
                <a:avLst/>
              </a:prstGeom>
              <a:noFill/>
              <a:ln w="1270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129EC4BF-69B4-FECA-61AF-310096790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202" y="2514899"/>
                <a:ext cx="685917" cy="68591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6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0EF0A5FB-1F70-CFBF-410B-A727587BC192}"/>
                  </a:ext>
                </a:extLst>
              </p:cNvPr>
              <p:cNvSpPr txBox="1"/>
              <p:nvPr/>
            </p:nvSpPr>
            <p:spPr>
              <a:xfrm>
                <a:off x="4706279" y="1781240"/>
                <a:ext cx="322524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1</m:t>
                      </m: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0EF0A5FB-1F70-CFBF-410B-A727587BC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279" y="1781240"/>
                <a:ext cx="32252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E61ED62-9C72-81D9-9F0E-DB265F1AD857}"/>
              </a:ext>
            </a:extLst>
          </p:cNvPr>
          <p:cNvCxnSpPr>
            <a:cxnSpLocks/>
          </p:cNvCxnSpPr>
          <p:nvPr/>
        </p:nvCxnSpPr>
        <p:spPr>
          <a:xfrm>
            <a:off x="4867541" y="1659239"/>
            <a:ext cx="0" cy="167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9391E03F-99FD-E4E7-96E6-32227F0B18E0}"/>
                  </a:ext>
                </a:extLst>
              </p:cNvPr>
              <p:cNvSpPr txBox="1"/>
              <p:nvPr/>
            </p:nvSpPr>
            <p:spPr>
              <a:xfrm>
                <a:off x="5901210" y="2514899"/>
                <a:ext cx="174565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Poppins Bold" panose="00000800000000000000" pitchFamily="2" charset="0"/>
                    <a:cs typeface="Poppins Bold" panose="00000800000000000000" pitchFamily="2" charset="0"/>
                  </a:rPr>
                  <a:t>Bouteille avec ou sans bouchon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fr-FR" sz="140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0</m:t>
                      </m:r>
                    </m:oMath>
                  </m:oMathPara>
                </a14:m>
                <a:endParaRPr lang="fr-FR" sz="1400" i="1" dirty="0"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fr-FR" sz="140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0</m:t>
                      </m:r>
                    </m:oMath>
                  </m:oMathPara>
                </a14:m>
                <a:endParaRPr lang="fr-FR" sz="1400" i="1" dirty="0"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 b="0" i="0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fr-FR" sz="140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0</m:t>
                      </m:r>
                    </m:oMath>
                  </m:oMathPara>
                </a14:m>
                <a:endParaRPr lang="fr-FR" sz="1400" i="1" dirty="0">
                  <a:latin typeface="Cambria Math" panose="02040503050406030204" pitchFamily="18" charset="0"/>
                  <a:cs typeface="Poppins Bold" panose="000008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4</m:t>
                          </m:r>
                        </m:sub>
                      </m:sSub>
                      <m:r>
                        <a:rPr lang="fr-FR" sz="140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</m:ctrlPr>
                        </m:sSubPr>
                        <m:e>
                          <m:r>
                            <a:rPr lang="fr-FR" sz="140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𝐴</m:t>
                          </m:r>
                        </m:e>
                        <m:sub>
                          <m:r>
                            <a:rPr lang="fr-FR" sz="1400">
                              <a:latin typeface="Cambria Math" panose="02040503050406030204" pitchFamily="18" charset="0"/>
                              <a:cs typeface="Poppins Bold" panose="00000800000000000000" pitchFamily="2" charset="0"/>
                            </a:rPr>
                            <m:t>5</m:t>
                          </m:r>
                        </m:sub>
                      </m:sSub>
                      <m:r>
                        <a:rPr lang="fr-FR" sz="1400">
                          <a:latin typeface="Cambria Math" panose="02040503050406030204" pitchFamily="18" charset="0"/>
                          <a:cs typeface="Poppins Bold" panose="00000800000000000000" pitchFamily="2" charset="0"/>
                        </a:rPr>
                        <m:t>=1</m:t>
                      </m:r>
                    </m:oMath>
                  </m:oMathPara>
                </a14:m>
                <a:endParaRPr lang="fr-FR" sz="1400" dirty="0">
                  <a:latin typeface="Poppins Bold" panose="00000800000000000000" pitchFamily="2" charset="0"/>
                  <a:cs typeface="Poppins Bold" panose="00000800000000000000" pitchFamily="2" charset="0"/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9391E03F-99FD-E4E7-96E6-32227F0B1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10" y="2514899"/>
                <a:ext cx="1745654" cy="1600438"/>
              </a:xfrm>
              <a:prstGeom prst="rect">
                <a:avLst/>
              </a:prstGeom>
              <a:blipFill>
                <a:blip r:embed="rId13"/>
                <a:stretch>
                  <a:fillRect l="-1049" t="-763" r="-27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07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spberry Pi Documentation - Raspberry Pi hardware">
            <a:extLst>
              <a:ext uri="{FF2B5EF4-FFF2-40B4-BE49-F238E27FC236}">
                <a16:creationId xmlns:a16="http://schemas.microsoft.com/office/drawing/2014/main" id="{C33D54F1-67B8-C3E5-4FA8-0AC3D67CF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7231" y="1438577"/>
            <a:ext cx="5129493" cy="294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berry Pi Documentation - Raspberry Pi hardware">
            <a:extLst>
              <a:ext uri="{FF2B5EF4-FFF2-40B4-BE49-F238E27FC236}">
                <a16:creationId xmlns:a16="http://schemas.microsoft.com/office/drawing/2014/main" id="{36EF2329-496F-B59F-2FDC-2C3FC74FB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14467" r="65014" b="14306"/>
          <a:stretch/>
        </p:blipFill>
        <p:spPr bwMode="auto">
          <a:xfrm>
            <a:off x="502024" y="1275677"/>
            <a:ext cx="2985248" cy="410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FEFC9E-9CC1-FD41-AE85-88ACDDF0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18" y="726589"/>
            <a:ext cx="1098176" cy="109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que 7" descr="Ordinateur portable avec un remplissage uni">
            <a:extLst>
              <a:ext uri="{FF2B5EF4-FFF2-40B4-BE49-F238E27FC236}">
                <a16:creationId xmlns:a16="http://schemas.microsoft.com/office/drawing/2014/main" id="{73BD48B9-E67A-F80F-238F-44D3494F1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7129" y="2197568"/>
            <a:ext cx="2412980" cy="241298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AF31E63-CD8F-CC8E-0F52-C79C52DD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364" y="2232052"/>
            <a:ext cx="1098176" cy="109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DACD7D32-436D-66B2-5180-E48689371C86}"/>
              </a:ext>
            </a:extLst>
          </p:cNvPr>
          <p:cNvCxnSpPr>
            <a:stCxn id="6" idx="1"/>
            <a:endCxn id="1028" idx="3"/>
          </p:cNvCxnSpPr>
          <p:nvPr/>
        </p:nvCxnSpPr>
        <p:spPr>
          <a:xfrm rot="10800000">
            <a:off x="1398494" y="1275678"/>
            <a:ext cx="7144870" cy="150546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255E4E6-E7FF-1468-1CCF-9FB5F3B2400F}"/>
              </a:ext>
            </a:extLst>
          </p:cNvPr>
          <p:cNvSpPr txBox="1"/>
          <p:nvPr/>
        </p:nvSpPr>
        <p:spPr>
          <a:xfrm>
            <a:off x="4651771" y="2012902"/>
            <a:ext cx="6383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Poppins Bold" panose="00000800000000000000" pitchFamily="2" charset="0"/>
                <a:cs typeface="Poppins Bold" panose="00000800000000000000" pitchFamily="2" charset="0"/>
              </a:rPr>
              <a:t>SSH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9BDD80E-9A5E-2175-0497-AE9D9F5A34DE}"/>
              </a:ext>
            </a:extLst>
          </p:cNvPr>
          <p:cNvSpPr txBox="1"/>
          <p:nvPr/>
        </p:nvSpPr>
        <p:spPr>
          <a:xfrm>
            <a:off x="9556909" y="316211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Poppins Bold" panose="00000800000000000000" pitchFamily="2" charset="0"/>
                <a:cs typeface="Poppins Bold" panose="00000800000000000000" pitchFamily="2" charset="0"/>
              </a:rPr>
              <a:t>main.c</a:t>
            </a:r>
            <a:endParaRPr lang="fr-FR" dirty="0">
              <a:latin typeface="Poppins Bold" panose="00000800000000000000" pitchFamily="2" charset="0"/>
              <a:cs typeface="Poppins Bold" panose="00000800000000000000" pitchFamily="2" charset="0"/>
            </a:endParaRPr>
          </a:p>
        </p:txBody>
      </p:sp>
      <p:pic>
        <p:nvPicPr>
          <p:cNvPr id="1032" name="Picture 8" descr="Fond Transparent léger à LED | PNG Mart">
            <a:extLst>
              <a:ext uri="{FF2B5EF4-FFF2-40B4-BE49-F238E27FC236}">
                <a16:creationId xmlns:a16="http://schemas.microsoft.com/office/drawing/2014/main" id="{FA389FD2-D626-7841-645B-42AD2CC30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149" y="4884905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Fond Transparent léger à LED | PNG Mart">
            <a:extLst>
              <a:ext uri="{FF2B5EF4-FFF2-40B4-BE49-F238E27FC236}">
                <a16:creationId xmlns:a16="http://schemas.microsoft.com/office/drawing/2014/main" id="{63AE0321-7F76-3AEF-5A15-6F358B6A2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972" y="4884905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Fond Transparent léger à LED | PNG Mart">
            <a:extLst>
              <a:ext uri="{FF2B5EF4-FFF2-40B4-BE49-F238E27FC236}">
                <a16:creationId xmlns:a16="http://schemas.microsoft.com/office/drawing/2014/main" id="{EF3B3F4E-8649-FEB3-CC75-97DEAD47A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411" y="4879623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Fond Transparent léger à LED | PNG Mart">
            <a:extLst>
              <a:ext uri="{FF2B5EF4-FFF2-40B4-BE49-F238E27FC236}">
                <a16:creationId xmlns:a16="http://schemas.microsoft.com/office/drawing/2014/main" id="{11F26584-684E-4613-EC79-74ECAF318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234" y="4879623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Fond Transparent léger à LED | PNG Mart">
            <a:extLst>
              <a:ext uri="{FF2B5EF4-FFF2-40B4-BE49-F238E27FC236}">
                <a16:creationId xmlns:a16="http://schemas.microsoft.com/office/drawing/2014/main" id="{66D705D5-9E97-1888-481F-7E83DAB4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58" y="4879622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Fond Transparent léger à LED | PNG Mart">
            <a:extLst>
              <a:ext uri="{FF2B5EF4-FFF2-40B4-BE49-F238E27FC236}">
                <a16:creationId xmlns:a16="http://schemas.microsoft.com/office/drawing/2014/main" id="{0253F58F-E9E9-9A62-5EC6-D1582DC1E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913" y="4884905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Fond Transparent léger à LED | PNG Mart">
            <a:extLst>
              <a:ext uri="{FF2B5EF4-FFF2-40B4-BE49-F238E27FC236}">
                <a16:creationId xmlns:a16="http://schemas.microsoft.com/office/drawing/2014/main" id="{EDE813ED-FF23-936C-4DD4-03DFE933C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37" y="4884905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Fond Transparent léger à LED | PNG Mart">
            <a:extLst>
              <a:ext uri="{FF2B5EF4-FFF2-40B4-BE49-F238E27FC236}">
                <a16:creationId xmlns:a16="http://schemas.microsoft.com/office/drawing/2014/main" id="{B7AAEC52-BA22-0FC2-E8BE-E13E46126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47" y="4879623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Fond Transparent léger à LED | PNG Mart">
            <a:extLst>
              <a:ext uri="{FF2B5EF4-FFF2-40B4-BE49-F238E27FC236}">
                <a16:creationId xmlns:a16="http://schemas.microsoft.com/office/drawing/2014/main" id="{0E43075B-7FE8-9304-6A59-6568C0A0F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645" y="4879948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Fond Transparent léger à LED | PNG Mart">
            <a:extLst>
              <a:ext uri="{FF2B5EF4-FFF2-40B4-BE49-F238E27FC236}">
                <a16:creationId xmlns:a16="http://schemas.microsoft.com/office/drawing/2014/main" id="{9922EBAF-E200-2E9A-614A-0A8B2DE45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736" y="4879785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Fond Transparent léger à LED | PNG Mart">
            <a:extLst>
              <a:ext uri="{FF2B5EF4-FFF2-40B4-BE49-F238E27FC236}">
                <a16:creationId xmlns:a16="http://schemas.microsoft.com/office/drawing/2014/main" id="{319A9247-8340-6F1B-4F09-A5B6D00A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827" y="4879622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Fond Transparent léger à LED | PNG Mart">
            <a:extLst>
              <a:ext uri="{FF2B5EF4-FFF2-40B4-BE49-F238E27FC236}">
                <a16:creationId xmlns:a16="http://schemas.microsoft.com/office/drawing/2014/main" id="{32BFC12A-59BD-32B9-1EDA-2BA103B7A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619" y="4879459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Fond Transparent léger à LED | PNG Mart">
            <a:extLst>
              <a:ext uri="{FF2B5EF4-FFF2-40B4-BE49-F238E27FC236}">
                <a16:creationId xmlns:a16="http://schemas.microsoft.com/office/drawing/2014/main" id="{AE2B2CC8-7943-9210-609C-84D77D916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49" y="4879459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Fond Transparent léger à LED | PNG Mart">
            <a:extLst>
              <a:ext uri="{FF2B5EF4-FFF2-40B4-BE49-F238E27FC236}">
                <a16:creationId xmlns:a16="http://schemas.microsoft.com/office/drawing/2014/main" id="{5217BC27-4DB4-6B59-FA97-31F25709A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740" y="4879459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272470F-D747-C824-94C6-95D9F62A1900}"/>
              </a:ext>
            </a:extLst>
          </p:cNvPr>
          <p:cNvSpPr txBox="1"/>
          <p:nvPr/>
        </p:nvSpPr>
        <p:spPr>
          <a:xfrm>
            <a:off x="4708623" y="6145908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emplacements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652248F-542A-70C7-15C2-13CA34F42A39}"/>
              </a:ext>
            </a:extLst>
          </p:cNvPr>
          <p:cNvSpPr txBox="1"/>
          <p:nvPr/>
        </p:nvSpPr>
        <p:spPr>
          <a:xfrm>
            <a:off x="8196154" y="615286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chariot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A95506F-051D-C4B5-DD35-5021D4F32CA6}"/>
              </a:ext>
            </a:extLst>
          </p:cNvPr>
          <p:cNvSpPr txBox="1"/>
          <p:nvPr/>
        </p:nvSpPr>
        <p:spPr>
          <a:xfrm>
            <a:off x="8246752" y="562011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  c  ag  p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ECA89C5-FEC5-FD59-5067-7A3206202ECF}"/>
              </a:ext>
            </a:extLst>
          </p:cNvPr>
          <p:cNvSpPr txBox="1"/>
          <p:nvPr/>
        </p:nvSpPr>
        <p:spPr>
          <a:xfrm>
            <a:off x="9915561" y="56167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lh</a:t>
            </a:r>
            <a:r>
              <a:rPr lang="fr-FR" dirty="0"/>
              <a:t>  lv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BDF3634-EA4E-11CE-116D-467ACDFA1C4F}"/>
              </a:ext>
            </a:extLst>
          </p:cNvPr>
          <p:cNvSpPr txBox="1"/>
          <p:nvPr/>
        </p:nvSpPr>
        <p:spPr>
          <a:xfrm>
            <a:off x="9874740" y="6163301"/>
            <a:ext cx="107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fin de courses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CED23EC-DB58-7F1F-EE34-AEC659482C5E}"/>
              </a:ext>
            </a:extLst>
          </p:cNvPr>
          <p:cNvSpPr txBox="1"/>
          <p:nvPr/>
        </p:nvSpPr>
        <p:spPr>
          <a:xfrm>
            <a:off x="6686537" y="561966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d1   d2   d3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3FD3EE6-1ADD-AE19-2460-5BE96998A32F}"/>
              </a:ext>
            </a:extLst>
          </p:cNvPr>
          <p:cNvSpPr txBox="1"/>
          <p:nvPr/>
        </p:nvSpPr>
        <p:spPr>
          <a:xfrm>
            <a:off x="3694468" y="4179294"/>
            <a:ext cx="9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 de gauche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0A05D52-02BB-BD12-C93A-2C155E072643}"/>
              </a:ext>
            </a:extLst>
          </p:cNvPr>
          <p:cNvSpPr txBox="1"/>
          <p:nvPr/>
        </p:nvSpPr>
        <p:spPr>
          <a:xfrm>
            <a:off x="6685835" y="4193993"/>
            <a:ext cx="90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 de droite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BB11375-E9BD-7083-AA53-4B1DE8B304EF}"/>
              </a:ext>
            </a:extLst>
          </p:cNvPr>
          <p:cNvSpPr txBox="1"/>
          <p:nvPr/>
        </p:nvSpPr>
        <p:spPr>
          <a:xfrm>
            <a:off x="3738577" y="561450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g1   g2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63E01DD-D9CA-14F7-7484-270A21C09E19}"/>
              </a:ext>
            </a:extLst>
          </p:cNvPr>
          <p:cNvSpPr txBox="1"/>
          <p:nvPr/>
        </p:nvSpPr>
        <p:spPr>
          <a:xfrm>
            <a:off x="4987453" y="4179295"/>
            <a:ext cx="118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 de trempage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763180F-4E79-8B5D-73B0-9430823D8AEA}"/>
              </a:ext>
            </a:extLst>
          </p:cNvPr>
          <p:cNvSpPr txBox="1"/>
          <p:nvPr/>
        </p:nvSpPr>
        <p:spPr>
          <a:xfrm>
            <a:off x="5019039" y="56339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t1    t2    t3</a:t>
            </a:r>
          </a:p>
        </p:txBody>
      </p:sp>
      <p:pic>
        <p:nvPicPr>
          <p:cNvPr id="1036" name="Picture 12" descr="Le bouton poussoir – Arduino : l'essentiel">
            <a:extLst>
              <a:ext uri="{FF2B5EF4-FFF2-40B4-BE49-F238E27FC236}">
                <a16:creationId xmlns:a16="http://schemas.microsoft.com/office/drawing/2014/main" id="{E3680A6A-97EC-3E19-2700-9F49CBCEE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19" y="5461575"/>
            <a:ext cx="750577" cy="82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B28FAB7B-8A25-FB00-73B1-A182E2857DE9}"/>
              </a:ext>
            </a:extLst>
          </p:cNvPr>
          <p:cNvSpPr txBox="1"/>
          <p:nvPr/>
        </p:nvSpPr>
        <p:spPr>
          <a:xfrm>
            <a:off x="2591906" y="6221445"/>
            <a:ext cx="6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User</a:t>
            </a:r>
          </a:p>
        </p:txBody>
      </p:sp>
      <p:pic>
        <p:nvPicPr>
          <p:cNvPr id="49" name="Picture 8" descr="Fond Transparent léger à LED | PNG Mart">
            <a:extLst>
              <a:ext uri="{FF2B5EF4-FFF2-40B4-BE49-F238E27FC236}">
                <a16:creationId xmlns:a16="http://schemas.microsoft.com/office/drawing/2014/main" id="{8A786D7B-EB67-DB6D-22AA-630E822E4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691" y="5518472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Fond Transparent léger à LED | PNG Mart">
            <a:extLst>
              <a:ext uri="{FF2B5EF4-FFF2-40B4-BE49-F238E27FC236}">
                <a16:creationId xmlns:a16="http://schemas.microsoft.com/office/drawing/2014/main" id="{95C09515-62B5-054A-550E-E5BD0C082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33" y="5518472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Fond Transparent léger à LED | PNG Mart">
            <a:extLst>
              <a:ext uri="{FF2B5EF4-FFF2-40B4-BE49-F238E27FC236}">
                <a16:creationId xmlns:a16="http://schemas.microsoft.com/office/drawing/2014/main" id="{506F4512-3586-2641-4D57-C53E2C3B6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083" y="5518472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Fond Transparent léger à LED | PNG Mart">
            <a:extLst>
              <a:ext uri="{FF2B5EF4-FFF2-40B4-BE49-F238E27FC236}">
                <a16:creationId xmlns:a16="http://schemas.microsoft.com/office/drawing/2014/main" id="{E404FEB7-9AAD-D9B0-9448-3D84491A8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7" y="5518472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Fond Transparent léger à LED | PNG Mart">
            <a:extLst>
              <a:ext uri="{FF2B5EF4-FFF2-40B4-BE49-F238E27FC236}">
                <a16:creationId xmlns:a16="http://schemas.microsoft.com/office/drawing/2014/main" id="{FA248CE9-69B0-37D4-3168-85F07C53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77" y="5518472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Fond Transparent léger à LED | PNG Mart">
            <a:extLst>
              <a:ext uri="{FF2B5EF4-FFF2-40B4-BE49-F238E27FC236}">
                <a16:creationId xmlns:a16="http://schemas.microsoft.com/office/drawing/2014/main" id="{11DA743C-0D99-49D3-1548-D6E3B9C6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08" y="5518472"/>
            <a:ext cx="962576" cy="80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9273EFCD-93DD-43DF-F8DC-1FCE53AD6502}"/>
              </a:ext>
            </a:extLst>
          </p:cNvPr>
          <p:cNvSpPr txBox="1"/>
          <p:nvPr/>
        </p:nvSpPr>
        <p:spPr>
          <a:xfrm>
            <a:off x="149653" y="6190025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    B    G    D    V    A</a:t>
            </a:r>
          </a:p>
        </p:txBody>
      </p:sp>
    </p:spTree>
    <p:extLst>
      <p:ext uri="{BB962C8B-B14F-4D97-AF65-F5344CB8AC3E}">
        <p14:creationId xmlns:p14="http://schemas.microsoft.com/office/powerpoint/2010/main" val="210075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051E7F1-866D-CC02-EDFC-30268456AA92}"/>
              </a:ext>
            </a:extLst>
          </p:cNvPr>
          <p:cNvSpPr/>
          <p:nvPr/>
        </p:nvSpPr>
        <p:spPr>
          <a:xfrm>
            <a:off x="8906792" y="756655"/>
            <a:ext cx="593764" cy="5522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437BC9C-C8A4-84AB-708B-B4956D65CC4D}"/>
              </a:ext>
            </a:extLst>
          </p:cNvPr>
          <p:cNvSpPr/>
          <p:nvPr/>
        </p:nvSpPr>
        <p:spPr>
          <a:xfrm>
            <a:off x="8906792" y="1486987"/>
            <a:ext cx="593764" cy="5522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56A727B-0E8A-478E-19B7-BF74996C07C4}"/>
              </a:ext>
            </a:extLst>
          </p:cNvPr>
          <p:cNvSpPr/>
          <p:nvPr/>
        </p:nvSpPr>
        <p:spPr>
          <a:xfrm>
            <a:off x="8906792" y="2217319"/>
            <a:ext cx="593764" cy="5522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0C18F4B4-4873-68F2-B960-805802B3ED2F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>
            <a:off x="9500556" y="1032757"/>
            <a:ext cx="12700" cy="730332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B30A3B25-BAC2-C270-8DF2-496B3C33AAA6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>
            <a:off x="8906792" y="1032757"/>
            <a:ext cx="12700" cy="730332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63777516-8A91-F806-B469-34C81BBDC9E9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V="1">
            <a:off x="8906792" y="1763089"/>
            <a:ext cx="12700" cy="730332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FA47E-DFED-90AA-248B-18066DEBABDB}"/>
              </a:ext>
            </a:extLst>
          </p:cNvPr>
          <p:cNvSpPr/>
          <p:nvPr/>
        </p:nvSpPr>
        <p:spPr>
          <a:xfrm>
            <a:off x="7428312" y="664620"/>
            <a:ext cx="2493820" cy="221771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344F138-620A-D684-E425-C610FBA79EF7}"/>
              </a:ext>
            </a:extLst>
          </p:cNvPr>
          <p:cNvCxnSpPr>
            <a:cxnSpLocks/>
          </p:cNvCxnSpPr>
          <p:nvPr/>
        </p:nvCxnSpPr>
        <p:spPr>
          <a:xfrm>
            <a:off x="7250183" y="883920"/>
            <a:ext cx="16693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645738B-9A7E-2441-BCC1-3D8316CAD5A3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 flipV="1">
            <a:off x="9500556" y="2493420"/>
            <a:ext cx="7835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66A49B39-0F7A-5621-CA06-16BEEA27DBC5}"/>
              </a:ext>
            </a:extLst>
          </p:cNvPr>
          <p:cNvSpPr txBox="1"/>
          <p:nvPr/>
        </p:nvSpPr>
        <p:spPr>
          <a:xfrm>
            <a:off x="10284102" y="2124088"/>
            <a:ext cx="13898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latin typeface="Poppins" panose="00000800000000000000" pitchFamily="2" charset="0"/>
                <a:cs typeface="Poppins" panose="00000800000000000000" pitchFamily="2" charset="0"/>
              </a:defRPr>
            </a:lvl1pPr>
          </a:lstStyle>
          <a:p>
            <a:r>
              <a:rPr lang="fr-FR" sz="1400" dirty="0"/>
              <a:t>Sorties</a:t>
            </a:r>
          </a:p>
          <a:p>
            <a:r>
              <a:rPr lang="fr-FR" sz="1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montee,descend</a:t>
            </a:r>
            <a:endParaRPr lang="fr-FR" sz="1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unites,dizaines</a:t>
            </a:r>
            <a:endParaRPr lang="fr-FR" sz="1400" i="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127103B-9076-C53C-B6A8-AD88B1CAFE34}"/>
              </a:ext>
            </a:extLst>
          </p:cNvPr>
          <p:cNvSpPr txBox="1"/>
          <p:nvPr/>
        </p:nvSpPr>
        <p:spPr>
          <a:xfrm>
            <a:off x="6224461" y="739093"/>
            <a:ext cx="2996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Poppins" panose="00000800000000000000" pitchFamily="2" charset="0"/>
                <a:cs typeface="Poppins" panose="00000800000000000000" pitchFamily="2" charset="0"/>
              </a:rPr>
              <a:t>Entrée</a:t>
            </a:r>
          </a:p>
          <a:p>
            <a:r>
              <a:rPr lang="fr-FR" sz="1400" i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ET[4..0]</a:t>
            </a:r>
            <a:endParaRPr lang="fr-FR" sz="14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AP[4..0]</a:t>
            </a:r>
            <a:endParaRPr lang="fr-FR" sz="14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PortOuverte</a:t>
            </a:r>
            <a:endParaRPr lang="fr-FR" sz="1400" i="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+mj-lt"/>
                <a:cs typeface="Times New Roman" panose="02020603050405020304" pitchFamily="18" charset="0"/>
              </a:rPr>
              <a:t>Horloge</a:t>
            </a:r>
          </a:p>
          <a:p>
            <a:r>
              <a:rPr lang="fr-FR" sz="1400" dirty="0">
                <a:latin typeface="+mj-lt"/>
                <a:cs typeface="Times New Roman" panose="02020603050405020304" pitchFamily="18" charset="0"/>
              </a:rPr>
              <a:t>E(0),E(1),E(2)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A9D6AE1-F509-9401-8396-A3A1F560A890}"/>
              </a:ext>
            </a:extLst>
          </p:cNvPr>
          <p:cNvSpPr txBox="1"/>
          <p:nvPr/>
        </p:nvSpPr>
        <p:spPr>
          <a:xfrm>
            <a:off x="9969235" y="622310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latin typeface="Poppins" panose="00000800000000000000" pitchFamily="2" charset="0"/>
                <a:cs typeface="Poppins" panose="00000800000000000000" pitchFamily="2" charset="0"/>
              </a:defRPr>
            </a:lvl1pPr>
          </a:lstStyle>
          <a:p>
            <a:r>
              <a:rPr lang="fr-FR" sz="1400" dirty="0">
                <a:solidFill>
                  <a:srgbClr val="FF0000"/>
                </a:solidFill>
              </a:rPr>
              <a:t>Limite du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système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74FD82-2155-F67D-9934-375AF2BB4C9F}"/>
              </a:ext>
            </a:extLst>
          </p:cNvPr>
          <p:cNvSpPr txBox="1"/>
          <p:nvPr/>
        </p:nvSpPr>
        <p:spPr>
          <a:xfrm>
            <a:off x="7570959" y="952599"/>
            <a:ext cx="11040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ap1Mem</a:t>
            </a:r>
          </a:p>
          <a:p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ap2Mem</a:t>
            </a:r>
          </a:p>
          <a:p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ap3Mem</a:t>
            </a:r>
          </a:p>
          <a:p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ap4Mem</a:t>
            </a:r>
          </a:p>
          <a:p>
            <a:r>
              <a:rPr lang="fr-FR" sz="1400" dirty="0" err="1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EtatPresent</a:t>
            </a:r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EtatSuivant</a:t>
            </a:r>
            <a:endParaRPr lang="fr-FR" sz="1400" dirty="0">
              <a:solidFill>
                <a:schemeClr val="accent6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fr-FR" sz="1400" dirty="0" err="1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s_Arret</a:t>
            </a:r>
            <a:endParaRPr lang="fr-FR" sz="1400" dirty="0">
              <a:solidFill>
                <a:schemeClr val="accent6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fr-FR" sz="1400" dirty="0" err="1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finApi</a:t>
            </a:r>
            <a:endParaRPr lang="fr-FR" sz="1400" dirty="0">
              <a:solidFill>
                <a:schemeClr val="accent6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4AD3226-CB3A-09DA-0865-10D856BBB46B}"/>
              </a:ext>
            </a:extLst>
          </p:cNvPr>
          <p:cNvSpPr/>
          <p:nvPr/>
        </p:nvSpPr>
        <p:spPr>
          <a:xfrm>
            <a:off x="8844557" y="3439444"/>
            <a:ext cx="593764" cy="5522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A5B40E72-9881-3028-A918-7CC70D4899AA}"/>
              </a:ext>
            </a:extLst>
          </p:cNvPr>
          <p:cNvSpPr/>
          <p:nvPr/>
        </p:nvSpPr>
        <p:spPr>
          <a:xfrm>
            <a:off x="8844557" y="4479554"/>
            <a:ext cx="593764" cy="5522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0568A6F-7CF2-5F35-0F82-E8B200AC2B6E}"/>
              </a:ext>
            </a:extLst>
          </p:cNvPr>
          <p:cNvSpPr/>
          <p:nvPr/>
        </p:nvSpPr>
        <p:spPr>
          <a:xfrm>
            <a:off x="8844557" y="5482894"/>
            <a:ext cx="593764" cy="5522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02606BCB-2A51-46C4-4BF0-F7D54085CA5D}"/>
              </a:ext>
            </a:extLst>
          </p:cNvPr>
          <p:cNvCxnSpPr>
            <a:cxnSpLocks/>
            <a:stCxn id="28" idx="3"/>
            <a:endCxn id="31" idx="3"/>
          </p:cNvCxnSpPr>
          <p:nvPr/>
        </p:nvCxnSpPr>
        <p:spPr>
          <a:xfrm>
            <a:off x="9438321" y="3715546"/>
            <a:ext cx="12700" cy="104011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7D60A199-AAF9-14D9-0F8A-F29541583E92}"/>
              </a:ext>
            </a:extLst>
          </p:cNvPr>
          <p:cNvCxnSpPr>
            <a:cxnSpLocks/>
            <a:stCxn id="31" idx="1"/>
            <a:endCxn id="28" idx="1"/>
          </p:cNvCxnSpPr>
          <p:nvPr/>
        </p:nvCxnSpPr>
        <p:spPr>
          <a:xfrm rot="10800000">
            <a:off x="8844557" y="3715546"/>
            <a:ext cx="12700" cy="1040110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5E54F9A7-2A80-091A-2583-3FDE4EFE3B9E}"/>
              </a:ext>
            </a:extLst>
          </p:cNvPr>
          <p:cNvCxnSpPr>
            <a:cxnSpLocks/>
            <a:stCxn id="31" idx="1"/>
            <a:endCxn id="34" idx="1"/>
          </p:cNvCxnSpPr>
          <p:nvPr/>
        </p:nvCxnSpPr>
        <p:spPr>
          <a:xfrm rot="10800000" flipV="1">
            <a:off x="8844557" y="4755656"/>
            <a:ext cx="12700" cy="1003340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7B129EF-A734-660A-91BE-C03819DF812C}"/>
              </a:ext>
            </a:extLst>
          </p:cNvPr>
          <p:cNvSpPr/>
          <p:nvPr/>
        </p:nvSpPr>
        <p:spPr>
          <a:xfrm>
            <a:off x="7366077" y="3347409"/>
            <a:ext cx="2493820" cy="2811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5833F1F-5A39-3651-31F8-1C8BDE98ADFA}"/>
              </a:ext>
            </a:extLst>
          </p:cNvPr>
          <p:cNvCxnSpPr>
            <a:cxnSpLocks/>
          </p:cNvCxnSpPr>
          <p:nvPr/>
        </p:nvCxnSpPr>
        <p:spPr>
          <a:xfrm>
            <a:off x="7187948" y="3566709"/>
            <a:ext cx="16693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569D9A2-1B0F-D88E-3CB2-2323C3536CA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438321" y="5758996"/>
            <a:ext cx="837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75365907-817F-85C4-424C-A4FBB0AC89F2}"/>
              </a:ext>
            </a:extLst>
          </p:cNvPr>
          <p:cNvSpPr txBox="1"/>
          <p:nvPr/>
        </p:nvSpPr>
        <p:spPr>
          <a:xfrm>
            <a:off x="10275532" y="5482894"/>
            <a:ext cx="13898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latin typeface="Poppins" panose="00000800000000000000" pitchFamily="2" charset="0"/>
                <a:cs typeface="Poppins" panose="00000800000000000000" pitchFamily="2" charset="0"/>
              </a:defRPr>
            </a:lvl1pPr>
          </a:lstStyle>
          <a:p>
            <a:r>
              <a:rPr lang="fr-FR" sz="1400" dirty="0"/>
              <a:t>Sorties</a:t>
            </a:r>
          </a:p>
          <a:p>
            <a:r>
              <a:rPr lang="fr-FR" sz="1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montee,descend</a:t>
            </a:r>
            <a:endParaRPr lang="fr-FR" sz="1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unites,dizaines</a:t>
            </a:r>
            <a:endParaRPr lang="fr-FR" sz="1400" i="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2755C59-C9BF-EE7E-2B70-3605F8191C15}"/>
              </a:ext>
            </a:extLst>
          </p:cNvPr>
          <p:cNvSpPr txBox="1"/>
          <p:nvPr/>
        </p:nvSpPr>
        <p:spPr>
          <a:xfrm>
            <a:off x="6162226" y="3421882"/>
            <a:ext cx="1203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Poppins" panose="00000800000000000000" pitchFamily="2" charset="0"/>
                <a:cs typeface="Poppins" panose="00000800000000000000" pitchFamily="2" charset="0"/>
              </a:rPr>
              <a:t>Entrée</a:t>
            </a:r>
          </a:p>
          <a:p>
            <a:r>
              <a:rPr lang="fr-FR" sz="1400" i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ET[4..0]</a:t>
            </a:r>
            <a:endParaRPr lang="fr-FR" sz="14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AP[4..0]</a:t>
            </a:r>
            <a:endParaRPr lang="fr-FR" sz="14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PortOuverte</a:t>
            </a:r>
            <a:endParaRPr lang="fr-FR" sz="1400" i="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+mj-lt"/>
                <a:cs typeface="Times New Roman" panose="02020603050405020304" pitchFamily="18" charset="0"/>
              </a:rPr>
              <a:t>Horloge</a:t>
            </a:r>
          </a:p>
          <a:p>
            <a:r>
              <a:rPr lang="fr-FR" sz="1400" dirty="0">
                <a:latin typeface="+mj-lt"/>
                <a:cs typeface="Times New Roman" panose="02020603050405020304" pitchFamily="18" charset="0"/>
              </a:rPr>
              <a:t>E(0),E(1),E(2)</a:t>
            </a:r>
          </a:p>
          <a:p>
            <a:r>
              <a:rPr lang="fr-FR" sz="1400" i="0" dirty="0">
                <a:latin typeface="+mj-lt"/>
                <a:cs typeface="Times New Roman" panose="02020603050405020304" pitchFamily="18" charset="0"/>
              </a:rPr>
              <a:t>P4d, P3d, P2d, P3m, P2m, P1m</a:t>
            </a:r>
            <a:endParaRPr lang="fr-FR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7330BAA-9F46-C397-BCDE-DCDD748EB9FC}"/>
              </a:ext>
            </a:extLst>
          </p:cNvPr>
          <p:cNvSpPr txBox="1"/>
          <p:nvPr/>
        </p:nvSpPr>
        <p:spPr>
          <a:xfrm>
            <a:off x="9949391" y="3305099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latin typeface="Poppins" panose="00000800000000000000" pitchFamily="2" charset="0"/>
                <a:cs typeface="Poppins" panose="00000800000000000000" pitchFamily="2" charset="0"/>
              </a:defRPr>
            </a:lvl1pPr>
          </a:lstStyle>
          <a:p>
            <a:r>
              <a:rPr lang="fr-FR" sz="1400" dirty="0">
                <a:solidFill>
                  <a:srgbClr val="FF0000"/>
                </a:solidFill>
              </a:rPr>
              <a:t>Limite du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système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92C9CCC-75B4-C56B-A279-84FD800C28B8}"/>
              </a:ext>
            </a:extLst>
          </p:cNvPr>
          <p:cNvSpPr txBox="1"/>
          <p:nvPr/>
        </p:nvSpPr>
        <p:spPr>
          <a:xfrm>
            <a:off x="7508949" y="3607744"/>
            <a:ext cx="110403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ap1Mem</a:t>
            </a:r>
          </a:p>
          <a:p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ap2Mem</a:t>
            </a:r>
          </a:p>
          <a:p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ap3Mem</a:t>
            </a:r>
          </a:p>
          <a:p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ap4Mem</a:t>
            </a:r>
          </a:p>
          <a:p>
            <a:r>
              <a:rPr lang="fr-FR" sz="1400" dirty="0" err="1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EtatPresent</a:t>
            </a:r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EtatSuivant</a:t>
            </a:r>
            <a:endParaRPr lang="fr-FR" sz="1400" dirty="0">
              <a:solidFill>
                <a:schemeClr val="accent6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fr-FR" sz="1400" dirty="0" err="1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s_Arret</a:t>
            </a:r>
            <a:endParaRPr lang="fr-FR" sz="1400" dirty="0">
              <a:solidFill>
                <a:schemeClr val="accent6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Appel1</a:t>
            </a:r>
          </a:p>
          <a:p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Appel2</a:t>
            </a:r>
          </a:p>
          <a:p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Appel3</a:t>
            </a:r>
          </a:p>
          <a:p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Appel4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2AC5744D-8326-4691-9C6D-5E15B681B27F}"/>
              </a:ext>
            </a:extLst>
          </p:cNvPr>
          <p:cNvSpPr/>
          <p:nvPr/>
        </p:nvSpPr>
        <p:spPr>
          <a:xfrm>
            <a:off x="3102938" y="737068"/>
            <a:ext cx="593764" cy="5522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29C912FB-6D94-5470-1C61-83F52E099850}"/>
              </a:ext>
            </a:extLst>
          </p:cNvPr>
          <p:cNvSpPr/>
          <p:nvPr/>
        </p:nvSpPr>
        <p:spPr>
          <a:xfrm>
            <a:off x="3102938" y="1467400"/>
            <a:ext cx="593764" cy="5522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3E40E7E-22C9-11EC-BF80-96AA2F02A3A4}"/>
              </a:ext>
            </a:extLst>
          </p:cNvPr>
          <p:cNvSpPr/>
          <p:nvPr/>
        </p:nvSpPr>
        <p:spPr>
          <a:xfrm>
            <a:off x="3102938" y="2197732"/>
            <a:ext cx="593764" cy="5522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</a:t>
            </a:r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CDF9288E-3C56-ECC8-9883-ECCCD2434810}"/>
              </a:ext>
            </a:extLst>
          </p:cNvPr>
          <p:cNvCxnSpPr>
            <a:cxnSpLocks/>
            <a:stCxn id="48" idx="3"/>
            <a:endCxn id="49" idx="3"/>
          </p:cNvCxnSpPr>
          <p:nvPr/>
        </p:nvCxnSpPr>
        <p:spPr>
          <a:xfrm>
            <a:off x="3696702" y="1013170"/>
            <a:ext cx="12700" cy="730332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5D58C228-A200-14E9-96CF-326082EA9AB5}"/>
              </a:ext>
            </a:extLst>
          </p:cNvPr>
          <p:cNvCxnSpPr>
            <a:cxnSpLocks/>
            <a:stCxn id="49" idx="1"/>
            <a:endCxn id="48" idx="1"/>
          </p:cNvCxnSpPr>
          <p:nvPr/>
        </p:nvCxnSpPr>
        <p:spPr>
          <a:xfrm rot="10800000">
            <a:off x="3102938" y="1013170"/>
            <a:ext cx="12700" cy="730332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E0C838E3-A39D-CD75-7AE9-CEB81C7ADB21}"/>
              </a:ext>
            </a:extLst>
          </p:cNvPr>
          <p:cNvCxnSpPr>
            <a:cxnSpLocks/>
            <a:stCxn id="49" idx="1"/>
            <a:endCxn id="50" idx="1"/>
          </p:cNvCxnSpPr>
          <p:nvPr/>
        </p:nvCxnSpPr>
        <p:spPr>
          <a:xfrm rot="10800000" flipV="1">
            <a:off x="3102938" y="1743502"/>
            <a:ext cx="12700" cy="730332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B62A63A-65A9-4845-D1DB-033D6F80D6B9}"/>
              </a:ext>
            </a:extLst>
          </p:cNvPr>
          <p:cNvSpPr/>
          <p:nvPr/>
        </p:nvSpPr>
        <p:spPr>
          <a:xfrm>
            <a:off x="1624458" y="645033"/>
            <a:ext cx="2493820" cy="221771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85FFD974-3F3D-E6D5-3FEF-0C981BA9E237}"/>
              </a:ext>
            </a:extLst>
          </p:cNvPr>
          <p:cNvCxnSpPr>
            <a:cxnSpLocks/>
          </p:cNvCxnSpPr>
          <p:nvPr/>
        </p:nvCxnSpPr>
        <p:spPr>
          <a:xfrm>
            <a:off x="1446329" y="864333"/>
            <a:ext cx="16693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A487DEA-1228-851A-967C-57D6BC60E0D6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3696702" y="2473833"/>
            <a:ext cx="7835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4F5E9922-B213-0730-85EE-F4F729297D50}"/>
              </a:ext>
            </a:extLst>
          </p:cNvPr>
          <p:cNvSpPr txBox="1"/>
          <p:nvPr/>
        </p:nvSpPr>
        <p:spPr>
          <a:xfrm>
            <a:off x="4480248" y="2104501"/>
            <a:ext cx="13898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latin typeface="Poppins" panose="00000800000000000000" pitchFamily="2" charset="0"/>
                <a:cs typeface="Poppins" panose="00000800000000000000" pitchFamily="2" charset="0"/>
              </a:defRPr>
            </a:lvl1pPr>
          </a:lstStyle>
          <a:p>
            <a:r>
              <a:rPr lang="fr-FR" sz="1400" dirty="0"/>
              <a:t>Sorties</a:t>
            </a:r>
          </a:p>
          <a:p>
            <a:r>
              <a:rPr lang="fr-FR" sz="1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montee,descend</a:t>
            </a:r>
            <a:endParaRPr lang="fr-FR" sz="1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unites,dizaines</a:t>
            </a:r>
            <a:endParaRPr lang="fr-FR" sz="1400" i="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AB188F7-3E5B-3E30-A390-FCC92ED674A1}"/>
              </a:ext>
            </a:extLst>
          </p:cNvPr>
          <p:cNvSpPr txBox="1"/>
          <p:nvPr/>
        </p:nvSpPr>
        <p:spPr>
          <a:xfrm>
            <a:off x="420607" y="719506"/>
            <a:ext cx="2996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Poppins" panose="00000800000000000000" pitchFamily="2" charset="0"/>
                <a:cs typeface="Poppins" panose="00000800000000000000" pitchFamily="2" charset="0"/>
              </a:rPr>
              <a:t>Entrée</a:t>
            </a:r>
          </a:p>
          <a:p>
            <a:r>
              <a:rPr lang="fr-FR" sz="1400" i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ET[4..0]</a:t>
            </a:r>
            <a:endParaRPr lang="fr-FR" sz="14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AP[4..0]</a:t>
            </a:r>
            <a:endParaRPr lang="fr-FR" sz="14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i="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PortOuverte</a:t>
            </a:r>
            <a:endParaRPr lang="fr-FR" sz="1400" i="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+mj-lt"/>
                <a:cs typeface="Times New Roman" panose="02020603050405020304" pitchFamily="18" charset="0"/>
              </a:rPr>
              <a:t>Horloge</a:t>
            </a:r>
          </a:p>
          <a:p>
            <a:r>
              <a:rPr lang="fr-FR" sz="1400" dirty="0">
                <a:latin typeface="+mj-lt"/>
                <a:cs typeface="Times New Roman" panose="02020603050405020304" pitchFamily="18" charset="0"/>
              </a:rPr>
              <a:t>E(0)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20E864BE-165A-2FB6-909F-76067DCE468F}"/>
              </a:ext>
            </a:extLst>
          </p:cNvPr>
          <p:cNvSpPr txBox="1"/>
          <p:nvPr/>
        </p:nvSpPr>
        <p:spPr>
          <a:xfrm>
            <a:off x="4165381" y="602723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latin typeface="Poppins" panose="00000800000000000000" pitchFamily="2" charset="0"/>
                <a:cs typeface="Poppins" panose="00000800000000000000" pitchFamily="2" charset="0"/>
              </a:defRPr>
            </a:lvl1pPr>
          </a:lstStyle>
          <a:p>
            <a:r>
              <a:rPr lang="fr-FR" sz="1400" dirty="0">
                <a:solidFill>
                  <a:srgbClr val="FF0000"/>
                </a:solidFill>
              </a:rPr>
              <a:t>Limite du </a:t>
            </a:r>
          </a:p>
          <a:p>
            <a:r>
              <a:rPr lang="fr-FR" sz="1400" dirty="0">
                <a:solidFill>
                  <a:srgbClr val="FF0000"/>
                </a:solidFill>
              </a:rPr>
              <a:t>système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EF6ED54-65D3-140A-466D-08CEE16E9E36}"/>
              </a:ext>
            </a:extLst>
          </p:cNvPr>
          <p:cNvSpPr txBox="1"/>
          <p:nvPr/>
        </p:nvSpPr>
        <p:spPr>
          <a:xfrm>
            <a:off x="1767105" y="933012"/>
            <a:ext cx="110403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ap1Mem</a:t>
            </a:r>
          </a:p>
          <a:p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ap2Mem</a:t>
            </a:r>
          </a:p>
          <a:p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ap3Mem</a:t>
            </a:r>
          </a:p>
          <a:p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ap4Mem</a:t>
            </a:r>
          </a:p>
          <a:p>
            <a:r>
              <a:rPr lang="fr-FR" sz="1400" dirty="0" err="1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EtatPresent</a:t>
            </a:r>
            <a:r>
              <a:rPr lang="fr-FR" sz="140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EtatSuivant</a:t>
            </a:r>
            <a:endParaRPr lang="fr-FR" sz="1400" dirty="0">
              <a:solidFill>
                <a:schemeClr val="accent6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fr-FR" sz="1400" dirty="0" err="1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finApi</a:t>
            </a:r>
            <a:endParaRPr lang="fr-FR" sz="1400" dirty="0">
              <a:solidFill>
                <a:schemeClr val="accent6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31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669</Words>
  <Application>Microsoft Office PowerPoint</Application>
  <PresentationFormat>Grand écran</PresentationFormat>
  <Paragraphs>255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Poppins</vt:lpstr>
      <vt:lpstr>Poppins Bold</vt:lpstr>
      <vt:lpstr>Poppins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Gibert</dc:creator>
  <cp:lastModifiedBy>Alexis Gibert</cp:lastModifiedBy>
  <cp:revision>1</cp:revision>
  <dcterms:created xsi:type="dcterms:W3CDTF">2023-05-07T21:55:42Z</dcterms:created>
  <dcterms:modified xsi:type="dcterms:W3CDTF">2023-05-10T20:21:38Z</dcterms:modified>
</cp:coreProperties>
</file>