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>
        <p:scale>
          <a:sx n="106" d="100"/>
          <a:sy n="106" d="100"/>
        </p:scale>
        <p:origin x="-67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5FE0AF-A74B-34DD-FF68-029DC8FB0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C6175AC-81A7-8E64-18B4-25B0F1F90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97AE3D-AAA1-6835-B3F4-3CFF17AFB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72505-C103-4EB8-ACCD-6A0DBDC87BB1}" type="datetimeFigureOut">
              <a:rPr lang="fr-FR" smtClean="0"/>
              <a:t>12/10/2022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5435E1-A8DF-5156-B011-D8FA99272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A555B9-43D7-2858-39D0-640E8E2C3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A25C9-4AD1-404F-9653-471FAD296B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4146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B82CAC-4C53-E6BC-E8AA-A74A63C3B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6FAD112-D5E6-0998-81DB-2D04A80C4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520C63-801A-5E30-3395-A3E10D0D0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72505-C103-4EB8-ACCD-6A0DBDC87BB1}" type="datetimeFigureOut">
              <a:rPr lang="fr-FR" smtClean="0"/>
              <a:t>12/10/2022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F32299-0BCC-85FB-741C-EDE37F0C4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732682-A7B5-576A-46C8-0B54DEF9B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A25C9-4AD1-404F-9653-471FAD296B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052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529BAC7-13F1-C2AE-8038-92D770D3F0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A06DBFC-6630-C2B4-62A0-E428C382F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A8CDBE-E91E-B972-D3D7-069635DBD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72505-C103-4EB8-ACCD-6A0DBDC87BB1}" type="datetimeFigureOut">
              <a:rPr lang="fr-FR" smtClean="0"/>
              <a:t>12/10/2022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673DC1-476D-4C71-591B-C71CC0C8D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643FB9-7C5F-70DB-8771-5F7615659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A25C9-4AD1-404F-9653-471FAD296B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1947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0C3344-EE2F-35FB-3949-497F40063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5F6107-926B-0D7F-7658-FEBBD80D2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51B3B9-12AD-32AA-0BF7-14B3DFCD3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72505-C103-4EB8-ACCD-6A0DBDC87BB1}" type="datetimeFigureOut">
              <a:rPr lang="fr-FR" smtClean="0"/>
              <a:t>12/10/2022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C6F447-7C71-F189-2B0A-9E77C9FFC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AD603C-5DF3-876D-5E44-A08E46D04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A25C9-4AD1-404F-9653-471FAD296B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1460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F40CB-7CB0-C014-624E-71C2BB39B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BE9F0A1-AF48-4AA2-48B5-63ADD0E0C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77D977-F2AA-AD39-FFF4-B5D547A6B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72505-C103-4EB8-ACCD-6A0DBDC87BB1}" type="datetimeFigureOut">
              <a:rPr lang="fr-FR" smtClean="0"/>
              <a:t>12/10/2022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088CF4-9812-68F7-B342-7B759DF75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98FE4F-8465-0548-99BB-ABFD14DB9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A25C9-4AD1-404F-9653-471FAD296B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5811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C49C45-C9B8-3F4D-E5A7-A1F52D82C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8F6508-7427-D632-645A-5EB76D5E0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C828338-99D1-92C9-4F25-69AB3DD8F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F24EB65-F392-50A5-5968-6EAC40E3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72505-C103-4EB8-ACCD-6A0DBDC87BB1}" type="datetimeFigureOut">
              <a:rPr lang="fr-FR" smtClean="0"/>
              <a:t>12/10/2022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A6E841A-B344-403F-A160-FC2903BFC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BB09393-FEB6-0601-9A90-849013CA0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A25C9-4AD1-404F-9653-471FAD296B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614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6F3A26-F744-5AFC-26DF-322F73D7D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8079509-0325-17F6-E6EC-1CDB3BE40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441A63B-DE73-EC58-9B6E-119668D0F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9D8188B-1E02-025F-1F5F-145580A1AF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4D5D14B-2863-20A3-F16D-8D888C4515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D74B18D-4782-802B-0FEF-0E252BEBC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72505-C103-4EB8-ACCD-6A0DBDC87BB1}" type="datetimeFigureOut">
              <a:rPr lang="fr-FR" smtClean="0"/>
              <a:t>12/10/2022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F69952E-F301-197E-DD23-5D00C31FF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AD04E7E-E788-318C-A099-9B2CE7E77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A25C9-4AD1-404F-9653-471FAD296B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6334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9AACC0-D473-0649-28D0-01EBE25E5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9276794-DC28-813D-1B7B-40B56A57A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72505-C103-4EB8-ACCD-6A0DBDC87BB1}" type="datetimeFigureOut">
              <a:rPr lang="fr-FR" smtClean="0"/>
              <a:t>12/10/2022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98B4232-C355-E2BA-E50A-D7BBB30D9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4E2C0E2-5D9D-1AF7-C076-6602B343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A25C9-4AD1-404F-9653-471FAD296B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3858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44A6365-0BE7-A333-23F1-01C3F51F5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72505-C103-4EB8-ACCD-6A0DBDC87BB1}" type="datetimeFigureOut">
              <a:rPr lang="fr-FR" smtClean="0"/>
              <a:t>12/10/2022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7182AB9-0F8D-81DD-ADEB-628CE76FB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D7276CC-6FC8-9330-7A39-93128576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A25C9-4AD1-404F-9653-471FAD296B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6450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E9849A-A75B-7738-FFE3-5792B13A9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4C5CE3-A95F-7B4B-805D-B28D6E849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909F999-6EF5-CC35-D32F-D59475927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DA2BCFD-EECB-6DB9-F905-D5E4EDBF7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72505-C103-4EB8-ACCD-6A0DBDC87BB1}" type="datetimeFigureOut">
              <a:rPr lang="fr-FR" smtClean="0"/>
              <a:t>12/10/2022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7CB3C2B-5EA9-904B-29B3-6DD8B41E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953EA0D-E25D-452A-A2FB-81EC223C1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A25C9-4AD1-404F-9653-471FAD296B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4259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6AC9CA-93EB-1FAD-6E63-6726A09A1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3D354EB-4BA7-A081-2F3F-D269D58F45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EE39390-72B2-D51C-CAF7-26CF10CE0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341BE3-53D7-C22D-527B-633670D2D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72505-C103-4EB8-ACCD-6A0DBDC87BB1}" type="datetimeFigureOut">
              <a:rPr lang="fr-FR" smtClean="0"/>
              <a:t>12/10/2022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14040F6-091B-8B01-DDCB-1D5A0991E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BC5CAFA-780A-44F6-6255-7BE1D36F7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A25C9-4AD1-404F-9653-471FAD296B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8950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6341166-EFC1-4356-CCC8-86F4140BF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4A4C12-C1A4-E3D4-C9DD-3C8DF25E1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4143B6-69FE-02FE-D0F2-5AE273AB09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72505-C103-4EB8-ACCD-6A0DBDC87BB1}" type="datetimeFigureOut">
              <a:rPr lang="fr-FR" smtClean="0"/>
              <a:t>12/10/2022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59AF38-B6D3-DC6D-7455-9F4E729AC1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0419C8-7159-BC82-DDBA-2BD4D877C4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A25C9-4AD1-404F-9653-471FAD296B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1501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B1361867-EA2A-C2FF-BC1B-8ED6CEDA6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291" y="2237589"/>
            <a:ext cx="7693922" cy="2896474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80425EDE-EAEE-1236-AFA1-2062D3968278}"/>
              </a:ext>
            </a:extLst>
          </p:cNvPr>
          <p:cNvCxnSpPr>
            <a:cxnSpLocks/>
          </p:cNvCxnSpPr>
          <p:nvPr/>
        </p:nvCxnSpPr>
        <p:spPr>
          <a:xfrm>
            <a:off x="3640822" y="4630723"/>
            <a:ext cx="176361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80176A5C-C4D7-F7F9-2F8B-9AAA3B7E0376}"/>
              </a:ext>
            </a:extLst>
          </p:cNvPr>
          <p:cNvCxnSpPr>
            <a:cxnSpLocks/>
          </p:cNvCxnSpPr>
          <p:nvPr/>
        </p:nvCxnSpPr>
        <p:spPr>
          <a:xfrm>
            <a:off x="5419288" y="3816991"/>
            <a:ext cx="0" cy="813732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B404EB5A-D2E4-E334-AB2D-52C03AE649B5}"/>
              </a:ext>
            </a:extLst>
          </p:cNvPr>
          <p:cNvCxnSpPr>
            <a:cxnSpLocks/>
          </p:cNvCxnSpPr>
          <p:nvPr/>
        </p:nvCxnSpPr>
        <p:spPr>
          <a:xfrm flipH="1">
            <a:off x="5404432" y="3145872"/>
            <a:ext cx="392361" cy="69515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D095CED-9728-A7EF-8558-971339BBA27C}"/>
              </a:ext>
            </a:extLst>
          </p:cNvPr>
          <p:cNvCxnSpPr>
            <a:cxnSpLocks/>
          </p:cNvCxnSpPr>
          <p:nvPr/>
        </p:nvCxnSpPr>
        <p:spPr>
          <a:xfrm flipH="1">
            <a:off x="3640822" y="3145872"/>
            <a:ext cx="2155971" cy="1484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785AC9DA-E23C-BD1D-CE53-373D2AD9C6C6}"/>
                  </a:ext>
                </a:extLst>
              </p:cNvPr>
              <p:cNvSpPr txBox="1"/>
              <p:nvPr/>
            </p:nvSpPr>
            <p:spPr>
              <a:xfrm>
                <a:off x="5122534" y="4018111"/>
                <a:ext cx="351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785AC9DA-E23C-BD1D-CE53-373D2AD9C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534" y="4018111"/>
                <a:ext cx="35163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254184FA-C949-AEEC-6716-95547ABCB835}"/>
                  </a:ext>
                </a:extLst>
              </p:cNvPr>
              <p:cNvSpPr txBox="1"/>
              <p:nvPr/>
            </p:nvSpPr>
            <p:spPr>
              <a:xfrm>
                <a:off x="5257885" y="3370915"/>
                <a:ext cx="351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254184FA-C949-AEEC-6716-95547ABCB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85" y="3370915"/>
                <a:ext cx="35163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D04F1419-B320-6E15-8075-DB8A805D22E4}"/>
                  </a:ext>
                </a:extLst>
              </p:cNvPr>
              <p:cNvSpPr txBox="1"/>
              <p:nvPr/>
            </p:nvSpPr>
            <p:spPr>
              <a:xfrm>
                <a:off x="5226447" y="4679879"/>
                <a:ext cx="3856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D04F1419-B320-6E15-8075-DB8A805D2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447" y="4679879"/>
                <a:ext cx="38568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733FC3DD-3A8F-23C8-1707-DECF1F7B6915}"/>
                  </a:ext>
                </a:extLst>
              </p:cNvPr>
              <p:cNvSpPr txBox="1"/>
              <p:nvPr/>
            </p:nvSpPr>
            <p:spPr>
              <a:xfrm>
                <a:off x="5026178" y="3622584"/>
                <a:ext cx="3960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733FC3DD-3A8F-23C8-1707-DECF1F7B6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178" y="3622584"/>
                <a:ext cx="39607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5C14EE86-FE59-116F-A0DA-A12A89A31E2F}"/>
              </a:ext>
            </a:extLst>
          </p:cNvPr>
          <p:cNvCxnSpPr>
            <a:cxnSpLocks/>
            <a:endCxn id="21" idx="3"/>
          </p:cNvCxnSpPr>
          <p:nvPr/>
        </p:nvCxnSpPr>
        <p:spPr>
          <a:xfrm flipH="1">
            <a:off x="5422248" y="3799998"/>
            <a:ext cx="4459983" cy="725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c 24">
            <a:extLst>
              <a:ext uri="{FF2B5EF4-FFF2-40B4-BE49-F238E27FC236}">
                <a16:creationId xmlns:a16="http://schemas.microsoft.com/office/drawing/2014/main" id="{66339011-2314-A585-D365-3F8D25628CCD}"/>
              </a:ext>
            </a:extLst>
          </p:cNvPr>
          <p:cNvSpPr/>
          <p:nvPr/>
        </p:nvSpPr>
        <p:spPr>
          <a:xfrm>
            <a:off x="5324038" y="3511146"/>
            <a:ext cx="577704" cy="577704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35FAC139-B4D5-4C38-6707-64806BC7A1F2}"/>
                  </a:ext>
                </a:extLst>
              </p:cNvPr>
              <p:cNvSpPr txBox="1"/>
              <p:nvPr/>
            </p:nvSpPr>
            <p:spPr>
              <a:xfrm>
                <a:off x="5735350" y="3256365"/>
                <a:ext cx="382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35FAC139-B4D5-4C38-6707-64806BC7A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350" y="3256365"/>
                <a:ext cx="38241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6949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21C0FC15-B7BF-4D41-45E7-C8282A90E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422" y="2308776"/>
            <a:ext cx="7631156" cy="287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322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1F15A624-0DF4-183E-B4D1-0A6558D5B185}"/>
              </a:ext>
            </a:extLst>
          </p:cNvPr>
          <p:cNvSpPr/>
          <p:nvPr/>
        </p:nvSpPr>
        <p:spPr>
          <a:xfrm>
            <a:off x="4191753" y="1502875"/>
            <a:ext cx="2670773" cy="267077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D846ECAF-6395-3354-2B77-41F9480A9534}"/>
              </a:ext>
            </a:extLst>
          </p:cNvPr>
          <p:cNvCxnSpPr>
            <a:cxnSpLocks/>
          </p:cNvCxnSpPr>
          <p:nvPr/>
        </p:nvCxnSpPr>
        <p:spPr>
          <a:xfrm>
            <a:off x="5513561" y="1158844"/>
            <a:ext cx="0" cy="34584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F964446C-E6BD-5E1F-1023-B9B04F5D7D05}"/>
              </a:ext>
            </a:extLst>
          </p:cNvPr>
          <p:cNvCxnSpPr>
            <a:cxnSpLocks/>
          </p:cNvCxnSpPr>
          <p:nvPr/>
        </p:nvCxnSpPr>
        <p:spPr>
          <a:xfrm>
            <a:off x="4002386" y="2859387"/>
            <a:ext cx="302234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9287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5</Words>
  <Application>Microsoft Office PowerPoint</Application>
  <PresentationFormat>Grand écran</PresentationFormat>
  <Paragraphs>5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Alexis Gibert</dc:creator>
  <cp:lastModifiedBy>Alexis Gibert</cp:lastModifiedBy>
  <cp:revision>1</cp:revision>
  <dcterms:created xsi:type="dcterms:W3CDTF">2022-10-12T11:58:54Z</dcterms:created>
  <dcterms:modified xsi:type="dcterms:W3CDTF">2022-10-12T13:38:46Z</dcterms:modified>
</cp:coreProperties>
</file>