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A01753-B0C7-474E-BD09-2EA348ADB35C}" v="3" dt="2023-04-13T06:00:03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-2196" y="-1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is Gibert" userId="ccc2f3e93834003a" providerId="LiveId" clId="{F8A01753-B0C7-474E-BD09-2EA348ADB35C}"/>
    <pc:docChg chg="custSel addSld modSld">
      <pc:chgData name="Alexis Gibert" userId="ccc2f3e93834003a" providerId="LiveId" clId="{F8A01753-B0C7-474E-BD09-2EA348ADB35C}" dt="2023-04-13T06:00:10.344" v="30" actId="207"/>
      <pc:docMkLst>
        <pc:docMk/>
      </pc:docMkLst>
      <pc:sldChg chg="addSp delSp modSp new mod">
        <pc:chgData name="Alexis Gibert" userId="ccc2f3e93834003a" providerId="LiveId" clId="{F8A01753-B0C7-474E-BD09-2EA348ADB35C}" dt="2023-04-13T06:00:10.344" v="30" actId="207"/>
        <pc:sldMkLst>
          <pc:docMk/>
          <pc:sldMk cId="4248766050" sldId="258"/>
        </pc:sldMkLst>
        <pc:spChg chg="del">
          <ac:chgData name="Alexis Gibert" userId="ccc2f3e93834003a" providerId="LiveId" clId="{F8A01753-B0C7-474E-BD09-2EA348ADB35C}" dt="2023-04-13T04:53:39.229" v="1" actId="478"/>
          <ac:spMkLst>
            <pc:docMk/>
            <pc:sldMk cId="4248766050" sldId="258"/>
            <ac:spMk id="2" creationId="{EBCAA34B-3354-A9DE-3F34-E15057BADA18}"/>
          </ac:spMkLst>
        </pc:spChg>
        <pc:spChg chg="del">
          <ac:chgData name="Alexis Gibert" userId="ccc2f3e93834003a" providerId="LiveId" clId="{F8A01753-B0C7-474E-BD09-2EA348ADB35C}" dt="2023-04-13T04:53:39.229" v="1" actId="478"/>
          <ac:spMkLst>
            <pc:docMk/>
            <pc:sldMk cId="4248766050" sldId="258"/>
            <ac:spMk id="3" creationId="{57B60B1E-9FEE-16B4-AD99-3517848E1D68}"/>
          </ac:spMkLst>
        </pc:spChg>
        <pc:spChg chg="add mod">
          <ac:chgData name="Alexis Gibert" userId="ccc2f3e93834003a" providerId="LiveId" clId="{F8A01753-B0C7-474E-BD09-2EA348ADB35C}" dt="2023-04-13T05:34:02.437" v="17" actId="2085"/>
          <ac:spMkLst>
            <pc:docMk/>
            <pc:sldMk cId="4248766050" sldId="258"/>
            <ac:spMk id="12" creationId="{A91B0DFD-18C9-CFEE-43A0-29F90E8BA5DB}"/>
          </ac:spMkLst>
        </pc:spChg>
        <pc:picChg chg="add mod">
          <ac:chgData name="Alexis Gibert" userId="ccc2f3e93834003a" providerId="LiveId" clId="{F8A01753-B0C7-474E-BD09-2EA348ADB35C}" dt="2023-04-13T05:33:51.002" v="12" actId="1076"/>
          <ac:picMkLst>
            <pc:docMk/>
            <pc:sldMk cId="4248766050" sldId="258"/>
            <ac:picMk id="5" creationId="{10DDDDE9-63E5-619D-DCC3-CE844617CD48}"/>
          </ac:picMkLst>
        </pc:picChg>
        <pc:picChg chg="add mod">
          <ac:chgData name="Alexis Gibert" userId="ccc2f3e93834003a" providerId="LiveId" clId="{F8A01753-B0C7-474E-BD09-2EA348ADB35C}" dt="2023-04-13T05:33:51.002" v="12" actId="1076"/>
          <ac:picMkLst>
            <pc:docMk/>
            <pc:sldMk cId="4248766050" sldId="258"/>
            <ac:picMk id="7" creationId="{35F6FF7D-7EDD-7B69-C131-5B65A72521E9}"/>
          </ac:picMkLst>
        </pc:picChg>
        <pc:picChg chg="add mod">
          <ac:chgData name="Alexis Gibert" userId="ccc2f3e93834003a" providerId="LiveId" clId="{F8A01753-B0C7-474E-BD09-2EA348ADB35C}" dt="2023-04-13T05:33:52.451" v="14" actId="1076"/>
          <ac:picMkLst>
            <pc:docMk/>
            <pc:sldMk cId="4248766050" sldId="258"/>
            <ac:picMk id="11" creationId="{2FA53AF5-538A-19FB-54A5-12A17B3D2729}"/>
          </ac:picMkLst>
        </pc:picChg>
        <pc:picChg chg="add mod">
          <ac:chgData name="Alexis Gibert" userId="ccc2f3e93834003a" providerId="LiveId" clId="{F8A01753-B0C7-474E-BD09-2EA348ADB35C}" dt="2023-04-13T05:59:36.280" v="22" actId="1076"/>
          <ac:picMkLst>
            <pc:docMk/>
            <pc:sldMk cId="4248766050" sldId="258"/>
            <ac:picMk id="14" creationId="{4AD378E2-5655-1A49-0038-CC3A441CB14A}"/>
          </ac:picMkLst>
        </pc:picChg>
        <pc:picChg chg="add mod">
          <ac:chgData name="Alexis Gibert" userId="ccc2f3e93834003a" providerId="LiveId" clId="{F8A01753-B0C7-474E-BD09-2EA348ADB35C}" dt="2023-04-13T06:00:10.344" v="30" actId="207"/>
          <ac:picMkLst>
            <pc:docMk/>
            <pc:sldMk cId="4248766050" sldId="258"/>
            <ac:picMk id="16" creationId="{BA4521E2-FA79-1C60-0881-00C9F62D8868}"/>
          </ac:picMkLst>
        </pc:picChg>
        <pc:picChg chg="add mod">
          <ac:chgData name="Alexis Gibert" userId="ccc2f3e93834003a" providerId="LiveId" clId="{F8A01753-B0C7-474E-BD09-2EA348ADB35C}" dt="2023-04-13T06:00:10.344" v="30" actId="207"/>
          <ac:picMkLst>
            <pc:docMk/>
            <pc:sldMk cId="4248766050" sldId="258"/>
            <ac:picMk id="17" creationId="{81FCD5FE-E578-FFA7-8BA4-3104883CE9D2}"/>
          </ac:picMkLst>
        </pc:picChg>
        <pc:picChg chg="add mod">
          <ac:chgData name="Alexis Gibert" userId="ccc2f3e93834003a" providerId="LiveId" clId="{F8A01753-B0C7-474E-BD09-2EA348ADB35C}" dt="2023-04-13T06:00:10.344" v="30" actId="207"/>
          <ac:picMkLst>
            <pc:docMk/>
            <pc:sldMk cId="4248766050" sldId="258"/>
            <ac:picMk id="18" creationId="{EF1AF9EB-7149-E2E8-F0C9-55B2B25ECE6C}"/>
          </ac:picMkLst>
        </pc:picChg>
        <pc:picChg chg="add mod">
          <ac:chgData name="Alexis Gibert" userId="ccc2f3e93834003a" providerId="LiveId" clId="{F8A01753-B0C7-474E-BD09-2EA348ADB35C}" dt="2023-04-13T06:00:10.344" v="30" actId="207"/>
          <ac:picMkLst>
            <pc:docMk/>
            <pc:sldMk cId="4248766050" sldId="258"/>
            <ac:picMk id="19" creationId="{99227BBC-F2DE-B6FB-4772-8084D9C07F9A}"/>
          </ac:picMkLst>
        </pc:picChg>
        <pc:cxnChg chg="add mod">
          <ac:chgData name="Alexis Gibert" userId="ccc2f3e93834003a" providerId="LiveId" clId="{F8A01753-B0C7-474E-BD09-2EA348ADB35C}" dt="2023-04-13T05:33:51.002" v="12" actId="1076"/>
          <ac:cxnSpMkLst>
            <pc:docMk/>
            <pc:sldMk cId="4248766050" sldId="258"/>
            <ac:cxnSpMk id="9" creationId="{115BAAEA-8AFA-0AB3-1EB2-107FF7E9D60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A749FA-8374-1E70-86F9-A8FAD100A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4D125A6-4B12-D0F2-B33E-D6A6C75AE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405DA0-ABC0-ECF2-2887-0AD291BD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2275-76D5-413A-A905-FC251CF8E21B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D953F2-4823-C5C0-189B-E956AE08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CCF1E3-CCCA-2240-48FC-CCA21172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99AA-8DD2-4565-A7A8-9C65F65F61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37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D560C-7359-8D6E-793A-63F9E7752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39965B-66D0-3BC9-A8BB-AE1647F13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21E7FD-36D6-0F03-B625-AEDEF3A9D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2275-76D5-413A-A905-FC251CF8E21B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3D5D3A-9467-F3DF-F5A0-6A55C8577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301413-AC3A-9935-E6E7-2ACC8474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99AA-8DD2-4565-A7A8-9C65F65F61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64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EB159A6-C055-7412-B0E3-ADDC5ED80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C63D7A5-6BFD-D87E-09DD-CC9AFF5A5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F2B2F0-879B-9E6E-BF89-D09C5DB5E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2275-76D5-413A-A905-FC251CF8E21B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AC458D-D49D-0541-38A8-7968565A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7D4128-7EFA-E015-467B-6CB46E17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99AA-8DD2-4565-A7A8-9C65F65F61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42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6C6107-5057-A4B8-0ABA-2F7223F4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E31E8D-AB6D-F475-0B0B-AAF5F5D95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4F0034-8EF1-69D4-A372-1A61428F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2275-76D5-413A-A905-FC251CF8E21B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5F8BEE-A495-4082-6AC0-E1F85922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01CC5E-213A-984B-F45F-DC19943B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99AA-8DD2-4565-A7A8-9C65F65F61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85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C496AA-48EC-A50F-0230-392D0EEC7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ACCD8D-E76C-A3D3-CB27-47302C75F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59D1C2-52D0-7561-5774-114272F96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2275-76D5-413A-A905-FC251CF8E21B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047188-6D34-EF46-3538-DD8F8B27D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042E1E-4983-4B22-50C8-1C4703D6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99AA-8DD2-4565-A7A8-9C65F65F61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23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5A0A80-40BE-77F8-D658-4D91D00E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B36DD3-493C-8B34-65CA-88019D9B0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AA2344-B384-F8B5-F491-1A0F20932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C0894D-E20D-8AA4-D2D5-620AD203F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2275-76D5-413A-A905-FC251CF8E21B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CFCD47-3115-D6CA-E4E1-AA2CCB139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EB3C0E-9EDA-01B9-3370-45D794B7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99AA-8DD2-4565-A7A8-9C65F65F61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803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78E0AA-A095-DB60-2E9F-6BE3EBF5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671159-E439-D155-DD2C-0BF86D830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66EC71-9762-249E-7963-D8FD57619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632734A-B351-17E4-0422-E46C6F6DB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7C7CD3C-F19C-88B2-8885-F09EB447E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BB0A775-C54F-3027-D98D-28AD7B5F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2275-76D5-413A-A905-FC251CF8E21B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DF17F34-341F-0D73-5A06-20337E5C7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19CF5CB-387E-B3A9-F67A-99C8E903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99AA-8DD2-4565-A7A8-9C65F65F61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86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9958EA-FB22-8208-16AE-65D777C6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45BB669-4DB0-C089-170A-2DFAB094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2275-76D5-413A-A905-FC251CF8E21B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ACA1A71-93BE-28F6-7858-07C148CAD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BDF911A-7B21-8642-0266-128F9701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99AA-8DD2-4565-A7A8-9C65F65F61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62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562B9E2-879C-2091-B549-46BA7FF0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2275-76D5-413A-A905-FC251CF8E21B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B162E98-DE7A-18F5-56EF-99BE6B36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15C30-2407-F3E6-CD5F-76B1614F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99AA-8DD2-4565-A7A8-9C65F65F61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23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0C60D0-42A1-A283-5B5F-D99AD40D3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0A72A-33BE-0F4B-4B8C-86915D4C3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778A05-A5A3-F9E1-962F-21B36F83F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D83E84-6D29-E59F-B259-F5625F0B7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2275-76D5-413A-A905-FC251CF8E21B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FDD125-649B-0D03-823C-D18F05378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979A7A-8BFF-3928-A165-67C59F5D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99AA-8DD2-4565-A7A8-9C65F65F61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19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DE29DF-C6A2-707A-A704-09FE4CD1F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B5638AE-8342-06B9-F84A-033221C78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259F74-2556-2660-24D0-DC08B83AC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C9DCF7-22E2-60C7-83CE-C550F71F2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2275-76D5-413A-A905-FC251CF8E21B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0A20B2-BBBB-6B4A-2F80-0C8E405A6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149EE3-A7EA-AAFF-452E-9BC3EC25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99AA-8DD2-4565-A7A8-9C65F65F61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06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D0AC034-5315-DCB2-39A4-7BD6129E9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6B22F2-57E5-A848-1240-5857C0378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15B1BC-91A8-81E3-78D4-857DD9D02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52275-76D5-413A-A905-FC251CF8E21B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478885-5B05-F887-AF36-D49A65F4C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F58831-F8F7-18C3-22BD-43840D4A2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99AA-8DD2-4565-A7A8-9C65F65F61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66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B9D7690E-6BF3-F488-3354-AB487173A323}"/>
              </a:ext>
            </a:extLst>
          </p:cNvPr>
          <p:cNvSpPr/>
          <p:nvPr/>
        </p:nvSpPr>
        <p:spPr>
          <a:xfrm>
            <a:off x="2400300" y="324127"/>
            <a:ext cx="6724650" cy="3859842"/>
          </a:xfrm>
          <a:prstGeom prst="roundRect">
            <a:avLst/>
          </a:prstGeom>
          <a:solidFill>
            <a:srgbClr val="B88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1E389B9-649D-E1B9-93D6-161F4BC381EE}"/>
              </a:ext>
            </a:extLst>
          </p:cNvPr>
          <p:cNvSpPr/>
          <p:nvPr/>
        </p:nvSpPr>
        <p:spPr>
          <a:xfrm>
            <a:off x="2400300" y="1341120"/>
            <a:ext cx="6724650" cy="385984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0B9A408-2726-C51E-4AE6-56E383194837}"/>
              </a:ext>
            </a:extLst>
          </p:cNvPr>
          <p:cNvSpPr/>
          <p:nvPr/>
        </p:nvSpPr>
        <p:spPr>
          <a:xfrm>
            <a:off x="4990990" y="1554082"/>
            <a:ext cx="1921874" cy="130525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BD67964-E860-8DE4-FA3C-1B43F88CC330}"/>
              </a:ext>
            </a:extLst>
          </p:cNvPr>
          <p:cNvSpPr/>
          <p:nvPr/>
        </p:nvSpPr>
        <p:spPr>
          <a:xfrm>
            <a:off x="2653992" y="3294507"/>
            <a:ext cx="2604740" cy="160324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892A03D-4BCE-36DE-1519-F609F0F4DD4E}"/>
              </a:ext>
            </a:extLst>
          </p:cNvPr>
          <p:cNvSpPr/>
          <p:nvPr/>
        </p:nvSpPr>
        <p:spPr>
          <a:xfrm>
            <a:off x="5371692" y="3294507"/>
            <a:ext cx="1060704" cy="160324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BE59C6F-6111-6025-E819-FF29951C6984}"/>
              </a:ext>
            </a:extLst>
          </p:cNvPr>
          <p:cNvSpPr/>
          <p:nvPr/>
        </p:nvSpPr>
        <p:spPr>
          <a:xfrm>
            <a:off x="6595241" y="3294507"/>
            <a:ext cx="2153636" cy="160324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BDFAC756-0F2B-2091-C9F9-8F9F69B5F1D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4736560" y="2079139"/>
            <a:ext cx="435171" cy="1995565"/>
          </a:xfrm>
          <a:prstGeom prst="bentConnector3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0376B5E6-7B03-2D12-FFF3-EE89B152FD67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5709401" y="3051980"/>
            <a:ext cx="435171" cy="49883"/>
          </a:xfrm>
          <a:prstGeom prst="bentConnector3">
            <a:avLst>
              <a:gd name="adj1" fmla="val 50000"/>
            </a:avLst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5E8DD05D-1D4D-50A3-6F72-8ECCF12A4ABD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6594408" y="2216855"/>
            <a:ext cx="435171" cy="1720132"/>
          </a:xfrm>
          <a:prstGeom prst="bentConnector3">
            <a:avLst>
              <a:gd name="adj1" fmla="val 50000"/>
            </a:avLst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797BD10D-9400-B973-FB2C-44F22FC9A916}"/>
              </a:ext>
            </a:extLst>
          </p:cNvPr>
          <p:cNvSpPr/>
          <p:nvPr/>
        </p:nvSpPr>
        <p:spPr>
          <a:xfrm>
            <a:off x="5184120" y="1988993"/>
            <a:ext cx="435172" cy="4351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41A13FA6-A060-C7CC-FA45-73D19A651B90}"/>
              </a:ext>
            </a:extLst>
          </p:cNvPr>
          <p:cNvSpPr/>
          <p:nvPr/>
        </p:nvSpPr>
        <p:spPr>
          <a:xfrm>
            <a:off x="2920292" y="3729678"/>
            <a:ext cx="422582" cy="98928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1C1C4672-7775-64F8-87AB-452D37EF16D7}"/>
              </a:ext>
            </a:extLst>
          </p:cNvPr>
          <p:cNvSpPr/>
          <p:nvPr/>
        </p:nvSpPr>
        <p:spPr>
          <a:xfrm>
            <a:off x="3437186" y="3729678"/>
            <a:ext cx="422582" cy="98928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38F6454E-DD64-BFA6-C62E-83BD9CAC6F0B}"/>
              </a:ext>
            </a:extLst>
          </p:cNvPr>
          <p:cNvSpPr/>
          <p:nvPr/>
        </p:nvSpPr>
        <p:spPr>
          <a:xfrm>
            <a:off x="3954080" y="3729678"/>
            <a:ext cx="422582" cy="98928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336D6F3B-CE52-17E3-CF29-93A1E6E27848}"/>
              </a:ext>
            </a:extLst>
          </p:cNvPr>
          <p:cNvSpPr/>
          <p:nvPr/>
        </p:nvSpPr>
        <p:spPr>
          <a:xfrm>
            <a:off x="4470974" y="3729678"/>
            <a:ext cx="422582" cy="98928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1FBB8765-C2A5-9FE4-ADAF-0D80ECC4DAA6}"/>
              </a:ext>
            </a:extLst>
          </p:cNvPr>
          <p:cNvCxnSpPr>
            <a:cxnSpLocks/>
            <a:stCxn id="28" idx="0"/>
            <a:endCxn id="21" idx="0"/>
          </p:cNvCxnSpPr>
          <p:nvPr/>
        </p:nvCxnSpPr>
        <p:spPr>
          <a:xfrm rot="16200000" flipV="1">
            <a:off x="3906924" y="2954337"/>
            <a:ext cx="12700" cy="1550682"/>
          </a:xfrm>
          <a:prstGeom prst="bentConnector3">
            <a:avLst>
              <a:gd name="adj1" fmla="val 1800000"/>
            </a:avLst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7FE04416-F711-942A-8F1D-EDB5375B65F3}"/>
              </a:ext>
            </a:extLst>
          </p:cNvPr>
          <p:cNvCxnSpPr>
            <a:cxnSpLocks/>
            <a:stCxn id="26" idx="0"/>
            <a:endCxn id="21" idx="0"/>
          </p:cNvCxnSpPr>
          <p:nvPr/>
        </p:nvCxnSpPr>
        <p:spPr>
          <a:xfrm rot="16200000" flipV="1">
            <a:off x="3390030" y="3471231"/>
            <a:ext cx="12700" cy="516894"/>
          </a:xfrm>
          <a:prstGeom prst="bentConnector3">
            <a:avLst>
              <a:gd name="adj1" fmla="val 1800000"/>
            </a:avLst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7CF3D900-BAAF-4184-91CF-94DD5DA7D965}"/>
              </a:ext>
            </a:extLst>
          </p:cNvPr>
          <p:cNvCxnSpPr>
            <a:cxnSpLocks/>
            <a:stCxn id="27" idx="0"/>
            <a:endCxn id="21" idx="0"/>
          </p:cNvCxnSpPr>
          <p:nvPr/>
        </p:nvCxnSpPr>
        <p:spPr>
          <a:xfrm rot="16200000" flipV="1">
            <a:off x="3648477" y="3212784"/>
            <a:ext cx="12700" cy="1033788"/>
          </a:xfrm>
          <a:prstGeom prst="bentConnector3">
            <a:avLst>
              <a:gd name="adj1" fmla="val 1800000"/>
            </a:avLst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4D52769-BB05-8BD6-7555-C79342B2DE38}"/>
              </a:ext>
            </a:extLst>
          </p:cNvPr>
          <p:cNvSpPr/>
          <p:nvPr/>
        </p:nvSpPr>
        <p:spPr>
          <a:xfrm>
            <a:off x="4526168" y="3913074"/>
            <a:ext cx="312194" cy="6288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EEA360E9-39BE-0DCE-795F-6D25A7E07D1D}"/>
              </a:ext>
            </a:extLst>
          </p:cNvPr>
          <p:cNvSpPr/>
          <p:nvPr/>
        </p:nvSpPr>
        <p:spPr>
          <a:xfrm>
            <a:off x="2956932" y="3913074"/>
            <a:ext cx="1279267" cy="6288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7959FEEA-CDEF-6EB7-84B8-B156D6D5F013}"/>
              </a:ext>
            </a:extLst>
          </p:cNvPr>
          <p:cNvSpPr/>
          <p:nvPr/>
        </p:nvSpPr>
        <p:spPr>
          <a:xfrm>
            <a:off x="6027501" y="2267868"/>
            <a:ext cx="430086" cy="16032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845DFFCE-8E8E-9DB3-3C29-77D7798D122B}"/>
              </a:ext>
            </a:extLst>
          </p:cNvPr>
          <p:cNvSpPr/>
          <p:nvPr/>
        </p:nvSpPr>
        <p:spPr>
          <a:xfrm>
            <a:off x="5996062" y="3941324"/>
            <a:ext cx="1060704" cy="5659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E177148-ABD3-EC86-D391-A0870156CBF1}"/>
              </a:ext>
            </a:extLst>
          </p:cNvPr>
          <p:cNvSpPr/>
          <p:nvPr/>
        </p:nvSpPr>
        <p:spPr>
          <a:xfrm>
            <a:off x="7175434" y="1789412"/>
            <a:ext cx="879136" cy="9382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FC0EEFB6-EC11-049B-DEA5-7775DA3FCD2B}"/>
              </a:ext>
            </a:extLst>
          </p:cNvPr>
          <p:cNvSpPr/>
          <p:nvPr/>
        </p:nvSpPr>
        <p:spPr>
          <a:xfrm>
            <a:off x="3208909" y="653041"/>
            <a:ext cx="879136" cy="122960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3BBA976-F14D-F013-94E7-C87AA5640EB3}"/>
              </a:ext>
            </a:extLst>
          </p:cNvPr>
          <p:cNvSpPr txBox="1"/>
          <p:nvPr/>
        </p:nvSpPr>
        <p:spPr>
          <a:xfrm>
            <a:off x="4083990" y="570013"/>
            <a:ext cx="181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  <a:latin typeface="Poppins Bold" panose="00000800000000000000" pitchFamily="2" charset="0"/>
                <a:cs typeface="Poppins Bold" panose="00000800000000000000" pitchFamily="2" charset="0"/>
              </a:rPr>
              <a:t>Projet entre entreprise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7492AAE-52A9-3753-FA1D-1BD4D641727B}"/>
              </a:ext>
            </a:extLst>
          </p:cNvPr>
          <p:cNvSpPr txBox="1"/>
          <p:nvPr/>
        </p:nvSpPr>
        <p:spPr>
          <a:xfrm>
            <a:off x="5652292" y="1657038"/>
            <a:ext cx="1192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4"/>
                </a:solidFill>
                <a:latin typeface="Poppins Bold" panose="00000800000000000000" pitchFamily="2" charset="0"/>
                <a:cs typeface="Poppins Bold" panose="00000800000000000000" pitchFamily="2" charset="0"/>
              </a:rPr>
              <a:t>Projet localisé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E34E38DF-F2BA-6F0B-D6E2-9AE434157767}"/>
              </a:ext>
            </a:extLst>
          </p:cNvPr>
          <p:cNvSpPr txBox="1"/>
          <p:nvPr/>
        </p:nvSpPr>
        <p:spPr>
          <a:xfrm>
            <a:off x="8100799" y="1919808"/>
            <a:ext cx="879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latin typeface="Poppins Bold" panose="00000800000000000000" pitchFamily="2" charset="0"/>
                <a:cs typeface="Poppins Bold" panose="00000800000000000000" pitchFamily="2" charset="0"/>
              </a:rPr>
              <a:t>Projet sorti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64E3C6F6-27F2-F285-9341-A63496791272}"/>
              </a:ext>
            </a:extLst>
          </p:cNvPr>
          <p:cNvSpPr txBox="1"/>
          <p:nvPr/>
        </p:nvSpPr>
        <p:spPr>
          <a:xfrm>
            <a:off x="2831040" y="2213922"/>
            <a:ext cx="215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  <a:latin typeface="Poppins Bold" panose="00000800000000000000" pitchFamily="2" charset="0"/>
                <a:cs typeface="Poppins Bold" panose="00000800000000000000" pitchFamily="2" charset="0"/>
              </a:rPr>
              <a:t>Projet transversaux</a:t>
            </a:r>
          </a:p>
        </p:txBody>
      </p:sp>
    </p:spTree>
    <p:extLst>
      <p:ext uri="{BB962C8B-B14F-4D97-AF65-F5344CB8AC3E}">
        <p14:creationId xmlns:p14="http://schemas.microsoft.com/office/powerpoint/2010/main" val="82496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6C5C8C0-FD9E-9696-436B-39312A7B6F3F}"/>
              </a:ext>
            </a:extLst>
          </p:cNvPr>
          <p:cNvSpPr/>
          <p:nvPr/>
        </p:nvSpPr>
        <p:spPr>
          <a:xfrm>
            <a:off x="2670941" y="2999232"/>
            <a:ext cx="1536922" cy="114414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D0A7053-3E8E-BC47-00D9-34F6348A1AFF}"/>
              </a:ext>
            </a:extLst>
          </p:cNvPr>
          <p:cNvSpPr/>
          <p:nvPr/>
        </p:nvSpPr>
        <p:spPr>
          <a:xfrm>
            <a:off x="3533775" y="3571303"/>
            <a:ext cx="914400" cy="91440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AB6C9C6-1553-D29F-729E-35CF5AE5EC28}"/>
              </a:ext>
            </a:extLst>
          </p:cNvPr>
          <p:cNvSpPr/>
          <p:nvPr/>
        </p:nvSpPr>
        <p:spPr>
          <a:xfrm>
            <a:off x="2257425" y="2314575"/>
            <a:ext cx="1513904" cy="1513904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382EE1C-D22B-A4AB-CC4B-F029A6C8670E}"/>
              </a:ext>
            </a:extLst>
          </p:cNvPr>
          <p:cNvSpPr/>
          <p:nvPr/>
        </p:nvSpPr>
        <p:spPr>
          <a:xfrm>
            <a:off x="3771329" y="2640341"/>
            <a:ext cx="1216512" cy="1216512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E344196-0049-3D28-C6B9-0ACFC5584E02}"/>
              </a:ext>
            </a:extLst>
          </p:cNvPr>
          <p:cNvSpPr/>
          <p:nvPr/>
        </p:nvSpPr>
        <p:spPr>
          <a:xfrm>
            <a:off x="3439402" y="204539"/>
            <a:ext cx="1536922" cy="114414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ECC224B6-8434-5DA9-C8DD-2A31432AB38C}"/>
              </a:ext>
            </a:extLst>
          </p:cNvPr>
          <p:cNvSpPr/>
          <p:nvPr/>
        </p:nvSpPr>
        <p:spPr>
          <a:xfrm>
            <a:off x="5045898" y="34216"/>
            <a:ext cx="997256" cy="74239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10898F86-F6CF-2D1E-8ADE-49EB238A0071}"/>
              </a:ext>
            </a:extLst>
          </p:cNvPr>
          <p:cNvSpPr/>
          <p:nvPr/>
        </p:nvSpPr>
        <p:spPr>
          <a:xfrm>
            <a:off x="5045898" y="883285"/>
            <a:ext cx="997256" cy="74239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26EC4A4-261C-3D81-3FB3-B9BA28A27977}"/>
              </a:ext>
            </a:extLst>
          </p:cNvPr>
          <p:cNvSpPr/>
          <p:nvPr/>
        </p:nvSpPr>
        <p:spPr>
          <a:xfrm>
            <a:off x="4055520" y="126333"/>
            <a:ext cx="1513904" cy="1513904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9F6B8A5B-71A5-F663-56B4-2E71986E2F7B}"/>
              </a:ext>
            </a:extLst>
          </p:cNvPr>
          <p:cNvSpPr/>
          <p:nvPr/>
        </p:nvSpPr>
        <p:spPr>
          <a:xfrm>
            <a:off x="7135102" y="2502282"/>
            <a:ext cx="1536922" cy="114414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FD7B5959-B673-62F9-DFCB-167D2B31E2AF}"/>
              </a:ext>
            </a:extLst>
          </p:cNvPr>
          <p:cNvSpPr/>
          <p:nvPr/>
        </p:nvSpPr>
        <p:spPr>
          <a:xfrm>
            <a:off x="7409693" y="2583564"/>
            <a:ext cx="987739" cy="987739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37854192-AD48-2E0E-2CB4-58D49D228703}"/>
              </a:ext>
            </a:extLst>
          </p:cNvPr>
          <p:cNvSpPr/>
          <p:nvPr/>
        </p:nvSpPr>
        <p:spPr>
          <a:xfrm>
            <a:off x="6366640" y="4350132"/>
            <a:ext cx="1536922" cy="114414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D34B239F-84DC-5C96-2F58-46CD4F8039B8}"/>
              </a:ext>
            </a:extLst>
          </p:cNvPr>
          <p:cNvSpPr/>
          <p:nvPr/>
        </p:nvSpPr>
        <p:spPr>
          <a:xfrm>
            <a:off x="6582770" y="4485703"/>
            <a:ext cx="552331" cy="552331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0A6F934-719E-EB18-E416-9037BB3F594C}"/>
              </a:ext>
            </a:extLst>
          </p:cNvPr>
          <p:cNvSpPr/>
          <p:nvPr/>
        </p:nvSpPr>
        <p:spPr>
          <a:xfrm>
            <a:off x="7241592" y="4485703"/>
            <a:ext cx="336201" cy="336201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FB6738FC-92A8-55AA-3E2F-74F7DFBF6254}"/>
              </a:ext>
            </a:extLst>
          </p:cNvPr>
          <p:cNvSpPr/>
          <p:nvPr/>
        </p:nvSpPr>
        <p:spPr>
          <a:xfrm>
            <a:off x="7183130" y="4653788"/>
            <a:ext cx="336201" cy="336201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0AF6464F-E82E-CD0D-9889-C3DC397D445F}"/>
              </a:ext>
            </a:extLst>
          </p:cNvPr>
          <p:cNvSpPr/>
          <p:nvPr/>
        </p:nvSpPr>
        <p:spPr>
          <a:xfrm>
            <a:off x="6929272" y="5128850"/>
            <a:ext cx="226563" cy="226563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1B1C167-9C3E-F122-1655-814A1B00EB3A}"/>
              </a:ext>
            </a:extLst>
          </p:cNvPr>
          <p:cNvSpPr/>
          <p:nvPr/>
        </p:nvSpPr>
        <p:spPr>
          <a:xfrm>
            <a:off x="7604752" y="4727024"/>
            <a:ext cx="226563" cy="226563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BE5503D3-8618-E12A-F54D-B6137EADE74C}"/>
              </a:ext>
            </a:extLst>
          </p:cNvPr>
          <p:cNvSpPr/>
          <p:nvPr/>
        </p:nvSpPr>
        <p:spPr>
          <a:xfrm>
            <a:off x="7406049" y="5085271"/>
            <a:ext cx="226563" cy="226563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276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0DDDDE9-63E5-619D-DCC3-CE844617C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47" y="727863"/>
            <a:ext cx="4353533" cy="169568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5F6FF7D-7EDD-7B69-C131-5B65A7252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738" y="727863"/>
            <a:ext cx="4787820" cy="1695686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115BAAEA-8AFA-0AB3-1EB2-107FF7E9D60B}"/>
              </a:ext>
            </a:extLst>
          </p:cNvPr>
          <p:cNvCxnSpPr/>
          <p:nvPr/>
        </p:nvCxnSpPr>
        <p:spPr>
          <a:xfrm>
            <a:off x="5091794" y="1575707"/>
            <a:ext cx="191044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2FA53AF5-538A-19FB-54A5-12A17B3D2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275" y="3099489"/>
            <a:ext cx="3362794" cy="312463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91B0DFD-18C9-CFEE-43A0-29F90E8BA5DB}"/>
              </a:ext>
            </a:extLst>
          </p:cNvPr>
          <p:cNvSpPr/>
          <p:nvPr/>
        </p:nvSpPr>
        <p:spPr>
          <a:xfrm>
            <a:off x="2808514" y="3559629"/>
            <a:ext cx="898072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AD378E2-5655-1A49-0038-CC3A441CB1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8266" y="3497036"/>
            <a:ext cx="3145720" cy="1689081"/>
          </a:xfrm>
          <a:prstGeom prst="rect">
            <a:avLst/>
          </a:prstGeom>
        </p:spPr>
      </p:pic>
      <p:pic>
        <p:nvPicPr>
          <p:cNvPr id="16" name="Graphique 15" descr="Badge croix avec un remplissage uni">
            <a:extLst>
              <a:ext uri="{FF2B5EF4-FFF2-40B4-BE49-F238E27FC236}">
                <a16:creationId xmlns:a16="http://schemas.microsoft.com/office/drawing/2014/main" id="{BA4521E2-FA79-1C60-0881-00C9F62D88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72450" y="3752850"/>
            <a:ext cx="215900" cy="215900"/>
          </a:xfrm>
          <a:prstGeom prst="rect">
            <a:avLst/>
          </a:prstGeom>
        </p:spPr>
      </p:pic>
      <p:pic>
        <p:nvPicPr>
          <p:cNvPr id="17" name="Graphique 16" descr="Badge croix avec un remplissage uni">
            <a:extLst>
              <a:ext uri="{FF2B5EF4-FFF2-40B4-BE49-F238E27FC236}">
                <a16:creationId xmlns:a16="http://schemas.microsoft.com/office/drawing/2014/main" id="{81FCD5FE-E578-FFA7-8BA4-3104883CE9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13900" y="3737429"/>
            <a:ext cx="215900" cy="215900"/>
          </a:xfrm>
          <a:prstGeom prst="rect">
            <a:avLst/>
          </a:prstGeom>
        </p:spPr>
      </p:pic>
      <p:pic>
        <p:nvPicPr>
          <p:cNvPr id="18" name="Graphique 17" descr="Badge croix avec un remplissage uni">
            <a:extLst>
              <a:ext uri="{FF2B5EF4-FFF2-40B4-BE49-F238E27FC236}">
                <a16:creationId xmlns:a16="http://schemas.microsoft.com/office/drawing/2014/main" id="{EF1AF9EB-7149-E2E8-F0C9-55B2B25ECE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72450" y="4597400"/>
            <a:ext cx="215900" cy="215900"/>
          </a:xfrm>
          <a:prstGeom prst="rect">
            <a:avLst/>
          </a:prstGeom>
        </p:spPr>
      </p:pic>
      <p:pic>
        <p:nvPicPr>
          <p:cNvPr id="19" name="Graphique 18" descr="Badge croix avec un remplissage uni">
            <a:extLst>
              <a:ext uri="{FF2B5EF4-FFF2-40B4-BE49-F238E27FC236}">
                <a16:creationId xmlns:a16="http://schemas.microsoft.com/office/drawing/2014/main" id="{99227BBC-F2DE-B6FB-4772-8084D9C07F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13900" y="4581979"/>
            <a:ext cx="2159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7660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9</Words>
  <Application>Microsoft Office PowerPoint</Application>
  <PresentationFormat>Grand écran</PresentationFormat>
  <Paragraphs>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Poppins Bold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Alexis Gibert</dc:creator>
  <cp:lastModifiedBy>Alexis Gibert</cp:lastModifiedBy>
  <cp:revision>1</cp:revision>
  <dcterms:created xsi:type="dcterms:W3CDTF">2023-04-12T18:05:53Z</dcterms:created>
  <dcterms:modified xsi:type="dcterms:W3CDTF">2023-04-13T06:00:14Z</dcterms:modified>
</cp:coreProperties>
</file>