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74" r:id="rId2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8444A-E8C5-4F0C-BB3E-6DC882EFD45E}" type="datetimeFigureOut">
              <a:rPr kumimoji="1" lang="ja-JP" altLang="en-US" smtClean="0"/>
              <a:t>2014/1/15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F2843-F50C-4879-82F9-A6814A72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60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5088-1DB9-45F3-9CA5-1754A7FC21E2}" type="datetime1">
              <a:rPr kumimoji="1" lang="ja-JP" altLang="en-US" smtClean="0"/>
              <a:t>2014/1/15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202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98D1-33B5-4C12-8533-694C8278BD99}" type="datetime1">
              <a:rPr kumimoji="1" lang="ja-JP" altLang="en-US" smtClean="0"/>
              <a:t>2014/1/15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07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FD91-A1FD-4041-8CAD-56BAB71044E2}" type="datetime1">
              <a:rPr kumimoji="1" lang="ja-JP" altLang="en-US" smtClean="0"/>
              <a:t>2014/1/15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6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B09-BD3A-4232-ACF7-EE15780F0CC0}" type="datetime1">
              <a:rPr kumimoji="1" lang="ja-JP" altLang="en-US" smtClean="0"/>
              <a:t>2014/1/15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43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1810-8CDE-4EB3-A610-E546E3279C42}" type="datetime1">
              <a:rPr kumimoji="1" lang="ja-JP" altLang="en-US" smtClean="0"/>
              <a:t>2014/1/15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73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316-3E58-4FB0-A691-69A3A53E6EA4}" type="datetime1">
              <a:rPr kumimoji="1" lang="ja-JP" altLang="en-US" smtClean="0"/>
              <a:t>2014/1/15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20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661-5868-4D02-BEA3-E5C82AC3A65B}" type="datetime1">
              <a:rPr kumimoji="1" lang="ja-JP" altLang="en-US" smtClean="0"/>
              <a:t>2014/1/15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E0ED-2220-4309-9B14-0B2F39EC8D3F}" type="datetime1">
              <a:rPr kumimoji="1" lang="ja-JP" altLang="en-US" smtClean="0"/>
              <a:t>2014/1/15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25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104D-606A-43F6-AA93-82E14EED734E}" type="datetime1">
              <a:rPr kumimoji="1" lang="ja-JP" altLang="en-US" smtClean="0"/>
              <a:t>2014/1/15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88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285E-52A1-4954-881F-D8D4CC5F7146}" type="datetime1">
              <a:rPr kumimoji="1" lang="ja-JP" altLang="en-US" smtClean="0"/>
              <a:t>2014/1/15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43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93A6-EF6E-44B0-A991-A56AB7E0A53E}" type="datetime1">
              <a:rPr kumimoji="1" lang="ja-JP" altLang="en-US" smtClean="0"/>
              <a:t>2014/1/15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25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71BB7-16C3-4F6D-AC67-011FF4B5FF73}" type="datetime1">
              <a:rPr lang="ja-JP" altLang="en-US" smtClean="0"/>
              <a:pPr/>
              <a:t>2014/1/15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BFP</a:t>
            </a:r>
            <a:r>
              <a:rPr lang="zh-TW" altLang="en-US" dirty="0" smtClean="0"/>
              <a:t>社内検証環境構成　</a:t>
            </a:r>
            <a:r>
              <a:rPr lang="en-US" altLang="zh-TW" dirty="0" smtClean="0"/>
              <a:t>0.3</a:t>
            </a:r>
            <a:r>
              <a:rPr lang="zh-TW" altLang="en-US" dirty="0" smtClean="0"/>
              <a:t>版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525344"/>
            <a:ext cx="2133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E511A-E7F9-4652-98E8-6F55839A4EC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717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角丸四角形 83"/>
          <p:cNvSpPr/>
          <p:nvPr/>
        </p:nvSpPr>
        <p:spPr bwMode="auto">
          <a:xfrm>
            <a:off x="5173930" y="1633582"/>
            <a:ext cx="3655790" cy="29523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Storm</a:t>
            </a:r>
            <a:r>
              <a:rPr lang="ja-JP" altLang="en-US" sz="16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Topology</a:t>
            </a:r>
            <a:endParaRPr kumimoji="1" lang="ja-JP" altLang="en-US" sz="1600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A0E537-4448-4000-9E1E-3B5F483BEDF3}" type="slidenum">
              <a:rPr lang="ja-JP" altLang="en-US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5" name="角丸四角形 4"/>
          <p:cNvSpPr/>
          <p:nvPr/>
        </p:nvSpPr>
        <p:spPr bwMode="auto">
          <a:xfrm>
            <a:off x="2881908" y="1671683"/>
            <a:ext cx="1063503" cy="29523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Camel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1523281" y="2667303"/>
            <a:ext cx="1220409" cy="282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SNMP</a:t>
            </a:r>
          </a:p>
        </p:txBody>
      </p:sp>
      <p:sp>
        <p:nvSpPr>
          <p:cNvPr id="7" name="円/楕円 6"/>
          <p:cNvSpPr/>
          <p:nvPr/>
        </p:nvSpPr>
        <p:spPr bwMode="auto">
          <a:xfrm>
            <a:off x="3003768" y="2701907"/>
            <a:ext cx="199407" cy="2160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cxnSp>
        <p:nvCxnSpPr>
          <p:cNvPr id="9" name="直線コネクタ 8"/>
          <p:cNvCxnSpPr>
            <a:endCxn id="7" idx="2"/>
          </p:cNvCxnSpPr>
          <p:nvPr/>
        </p:nvCxnSpPr>
        <p:spPr bwMode="auto">
          <a:xfrm>
            <a:off x="2737892" y="2808745"/>
            <a:ext cx="265876" cy="1175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角丸四角形 12"/>
          <p:cNvSpPr/>
          <p:nvPr/>
        </p:nvSpPr>
        <p:spPr bwMode="auto">
          <a:xfrm>
            <a:off x="1523281" y="3403405"/>
            <a:ext cx="1220409" cy="282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HTTP</a:t>
            </a:r>
            <a:r>
              <a:rPr lang="ja-JP" altLang="en-US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（</a:t>
            </a:r>
            <a:r>
              <a:rPr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JSON</a:t>
            </a:r>
            <a:r>
              <a:rPr lang="ja-JP" altLang="en-US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）</a:t>
            </a:r>
            <a:endParaRPr lang="en-US" altLang="ja-JP" sz="1200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4" name="円/楕円 13"/>
          <p:cNvSpPr/>
          <p:nvPr/>
        </p:nvSpPr>
        <p:spPr bwMode="auto">
          <a:xfrm>
            <a:off x="3003768" y="3438009"/>
            <a:ext cx="199407" cy="2160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cxnSp>
        <p:nvCxnSpPr>
          <p:cNvPr id="15" name="直線コネクタ 14"/>
          <p:cNvCxnSpPr>
            <a:endCxn id="14" idx="2"/>
          </p:cNvCxnSpPr>
          <p:nvPr/>
        </p:nvCxnSpPr>
        <p:spPr bwMode="auto">
          <a:xfrm>
            <a:off x="2737892" y="3544846"/>
            <a:ext cx="265876" cy="1175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線コネクタ 86"/>
          <p:cNvCxnSpPr>
            <a:endCxn id="44" idx="1"/>
          </p:cNvCxnSpPr>
          <p:nvPr/>
        </p:nvCxnSpPr>
        <p:spPr bwMode="auto">
          <a:xfrm flipV="1">
            <a:off x="6145646" y="2586631"/>
            <a:ext cx="346453" cy="451685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直線コネクタ 93"/>
          <p:cNvCxnSpPr>
            <a:endCxn id="45" idx="1"/>
          </p:cNvCxnSpPr>
          <p:nvPr/>
        </p:nvCxnSpPr>
        <p:spPr bwMode="auto">
          <a:xfrm>
            <a:off x="6145646" y="3649324"/>
            <a:ext cx="367186" cy="334014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5" name="直線コネクタ 104"/>
          <p:cNvCxnSpPr>
            <a:stCxn id="45" idx="3"/>
            <a:endCxn id="50" idx="1"/>
          </p:cNvCxnSpPr>
          <p:nvPr/>
        </p:nvCxnSpPr>
        <p:spPr bwMode="auto">
          <a:xfrm>
            <a:off x="7100104" y="3983338"/>
            <a:ext cx="411315" cy="5353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10" name="フローチャート : 磁気ディスク 109"/>
          <p:cNvSpPr/>
          <p:nvPr/>
        </p:nvSpPr>
        <p:spPr bwMode="auto">
          <a:xfrm>
            <a:off x="7348353" y="4797153"/>
            <a:ext cx="930565" cy="917079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データ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/>
            </a:r>
            <a:br>
              <a:rPr kumimoji="1"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</a:br>
            <a:r>
              <a:rPr kumimoji="1" lang="ja-JP" altLang="en-US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ストア</a:t>
            </a:r>
          </a:p>
        </p:txBody>
      </p:sp>
      <p:cxnSp>
        <p:nvCxnSpPr>
          <p:cNvPr id="111" name="直線コネクタ 110"/>
          <p:cNvCxnSpPr>
            <a:stCxn id="50" idx="2"/>
            <a:endCxn id="110" idx="1"/>
          </p:cNvCxnSpPr>
          <p:nvPr/>
        </p:nvCxnSpPr>
        <p:spPr bwMode="auto">
          <a:xfrm>
            <a:off x="7805055" y="4298449"/>
            <a:ext cx="8581" cy="498704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直線コネクタ 128"/>
          <p:cNvCxnSpPr>
            <a:stCxn id="44" idx="3"/>
            <a:endCxn id="47" idx="1"/>
          </p:cNvCxnSpPr>
          <p:nvPr/>
        </p:nvCxnSpPr>
        <p:spPr bwMode="auto">
          <a:xfrm>
            <a:off x="7079371" y="2586631"/>
            <a:ext cx="425032" cy="0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2" name="テキスト ボックス 131"/>
          <p:cNvSpPr txBox="1"/>
          <p:nvPr/>
        </p:nvSpPr>
        <p:spPr>
          <a:xfrm>
            <a:off x="8159491" y="2428259"/>
            <a:ext cx="53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/>
              <a:t>・・・</a:t>
            </a:r>
            <a:endParaRPr kumimoji="1" lang="ja-JP" altLang="en-US" sz="1800" dirty="0"/>
          </a:p>
        </p:txBody>
      </p:sp>
      <p:sp>
        <p:nvSpPr>
          <p:cNvPr id="65" name="角丸四角形 64"/>
          <p:cNvSpPr/>
          <p:nvPr/>
        </p:nvSpPr>
        <p:spPr>
          <a:xfrm>
            <a:off x="323528" y="1671682"/>
            <a:ext cx="1063491" cy="29523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/>
              <a:t>Snmp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Toolkit</a:t>
            </a:r>
            <a:endParaRPr kumimoji="1" lang="ja-JP" altLang="en-US" dirty="0"/>
          </a:p>
        </p:txBody>
      </p:sp>
      <p:sp>
        <p:nvSpPr>
          <p:cNvPr id="75" name="二等辺三角形 74"/>
          <p:cNvSpPr/>
          <p:nvPr/>
        </p:nvSpPr>
        <p:spPr bwMode="auto">
          <a:xfrm rot="5400000">
            <a:off x="1137772" y="2908727"/>
            <a:ext cx="432048" cy="550247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824270" y="4643060"/>
            <a:ext cx="1661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ja-JP" sz="1200" dirty="0" smtClean="0"/>
              <a:t>JDBC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ja-JP" sz="1200" dirty="0" smtClean="0"/>
              <a:t>HDFS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ja-JP" sz="1200" dirty="0" err="1" smtClean="0"/>
              <a:t>HBase</a:t>
            </a:r>
            <a:endParaRPr lang="en-US" altLang="ja-JP" sz="1200" dirty="0" smtClean="0"/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ja-JP" sz="1200" dirty="0" err="1" smtClean="0"/>
              <a:t>Cassandara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等のデータストアに、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データを保存</a:t>
            </a:r>
            <a:endParaRPr kumimoji="1" lang="ja-JP" altLang="en-US" sz="1200" dirty="0"/>
          </a:p>
        </p:txBody>
      </p:sp>
      <p:cxnSp>
        <p:nvCxnSpPr>
          <p:cNvPr id="86" name="直線コネクタ 85"/>
          <p:cNvCxnSpPr/>
          <p:nvPr/>
        </p:nvCxnSpPr>
        <p:spPr bwMode="auto">
          <a:xfrm flipV="1">
            <a:off x="6974984" y="2917129"/>
            <a:ext cx="549109" cy="823384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099" y="2276872"/>
            <a:ext cx="587272" cy="6195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2832" y="3673579"/>
            <a:ext cx="587272" cy="6195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4403" y="2276872"/>
            <a:ext cx="587272" cy="6195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1419" y="3678932"/>
            <a:ext cx="587272" cy="6195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4239" y="3013056"/>
            <a:ext cx="691407" cy="6698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2" name="角丸四角形 61"/>
          <p:cNvSpPr/>
          <p:nvPr/>
        </p:nvSpPr>
        <p:spPr bwMode="auto">
          <a:xfrm>
            <a:off x="4030446" y="2925995"/>
            <a:ext cx="1063503" cy="8177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Kestrel</a:t>
            </a:r>
          </a:p>
        </p:txBody>
      </p:sp>
      <p:sp>
        <p:nvSpPr>
          <p:cNvPr id="52" name="円/楕円 51"/>
          <p:cNvSpPr/>
          <p:nvPr/>
        </p:nvSpPr>
        <p:spPr bwMode="auto">
          <a:xfrm>
            <a:off x="4775115" y="3239155"/>
            <a:ext cx="199407" cy="2160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cxnSp>
        <p:nvCxnSpPr>
          <p:cNvPr id="53" name="直線コネクタ 52"/>
          <p:cNvCxnSpPr>
            <a:stCxn id="52" idx="6"/>
            <a:endCxn id="56" idx="1"/>
          </p:cNvCxnSpPr>
          <p:nvPr/>
        </p:nvCxnSpPr>
        <p:spPr bwMode="auto">
          <a:xfrm>
            <a:off x="4974522" y="3347168"/>
            <a:ext cx="479717" cy="789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円/楕円 62"/>
          <p:cNvSpPr/>
          <p:nvPr/>
        </p:nvSpPr>
        <p:spPr bwMode="auto">
          <a:xfrm>
            <a:off x="4174669" y="3246884"/>
            <a:ext cx="199407" cy="2160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dirty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cxnSp>
        <p:nvCxnSpPr>
          <p:cNvPr id="64" name="直線コネクタ 63"/>
          <p:cNvCxnSpPr>
            <a:endCxn id="63" idx="2"/>
          </p:cNvCxnSpPr>
          <p:nvPr/>
        </p:nvCxnSpPr>
        <p:spPr bwMode="auto">
          <a:xfrm>
            <a:off x="3810000" y="3352800"/>
            <a:ext cx="364669" cy="2097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テキスト ボックス 28"/>
          <p:cNvSpPr txBox="1"/>
          <p:nvPr/>
        </p:nvSpPr>
        <p:spPr>
          <a:xfrm>
            <a:off x="5177169" y="3711938"/>
            <a:ext cx="1310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データ取得</a:t>
            </a:r>
            <a:endParaRPr lang="en-US" altLang="ja-JP" sz="12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/>
            <a:r>
              <a:rPr lang="en-US" altLang="ja-JP" sz="1200" dirty="0" smtClean="0">
                <a:latin typeface="HGP創英角ｺﾞｼｯｸUB" pitchFamily="50" charset="-128"/>
                <a:ea typeface="HGP創英角ｺﾞｼｯｸUB" pitchFamily="50" charset="-128"/>
              </a:rPr>
              <a:t>Spout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122339" y="3039343"/>
            <a:ext cx="1310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データ</a:t>
            </a:r>
            <a:r>
              <a:rPr lang="ja-JP" altLang="en-US" sz="1200" dirty="0">
                <a:latin typeface="HGP創英角ｺﾞｼｯｸUB" pitchFamily="50" charset="-128"/>
                <a:ea typeface="HGP創英角ｺﾞｼｯｸUB" pitchFamily="50" charset="-128"/>
              </a:rPr>
              <a:t>変換</a:t>
            </a:r>
            <a:endParaRPr lang="en-US" altLang="ja-JP" sz="12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/>
            <a:r>
              <a:rPr lang="en-US" altLang="ja-JP" sz="1200" dirty="0" smtClean="0">
                <a:latin typeface="HGP創英角ｺﾞｼｯｸUB" pitchFamily="50" charset="-128"/>
                <a:ea typeface="HGP創英角ｺﾞｼｯｸUB" pitchFamily="50" charset="-128"/>
              </a:rPr>
              <a:t>Bolt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236296" y="2862461"/>
            <a:ext cx="1310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データ処理</a:t>
            </a:r>
            <a:endParaRPr lang="en-US" altLang="ja-JP" sz="12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/>
            <a:r>
              <a:rPr lang="en-US" altLang="ja-JP" sz="1200" dirty="0" smtClean="0">
                <a:latin typeface="HGP創英角ｺﾞｼｯｸUB" pitchFamily="50" charset="-128"/>
                <a:ea typeface="HGP創英角ｺﾞｼｯｸUB" pitchFamily="50" charset="-128"/>
              </a:rPr>
              <a:t>Bolt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850532" y="3779515"/>
            <a:ext cx="121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データ</a:t>
            </a:r>
            <a:r>
              <a:rPr lang="ja-JP" altLang="en-US" sz="1200" dirty="0">
                <a:latin typeface="HGP創英角ｺﾞｼｯｸUB" pitchFamily="50" charset="-128"/>
                <a:ea typeface="HGP創英角ｺﾞｼｯｸUB" pitchFamily="50" charset="-128"/>
              </a:rPr>
              <a:t>保存</a:t>
            </a:r>
            <a:endParaRPr lang="en-US" altLang="ja-JP" sz="12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/>
            <a:r>
              <a:rPr lang="en-US" altLang="ja-JP" sz="1200" dirty="0" smtClean="0">
                <a:latin typeface="HGP創英角ｺﾞｼｯｸUB" pitchFamily="50" charset="-128"/>
                <a:ea typeface="HGP創英角ｺﾞｼｯｸUB" pitchFamily="50" charset="-128"/>
              </a:rPr>
              <a:t>Bolt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0" name="円/楕円 79"/>
          <p:cNvSpPr/>
          <p:nvPr/>
        </p:nvSpPr>
        <p:spPr bwMode="auto">
          <a:xfrm>
            <a:off x="3626371" y="3251076"/>
            <a:ext cx="199407" cy="2160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63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32</Words>
  <Application>Microsoft Office PowerPoint</Application>
  <PresentationFormat>画面に合わせる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ＢＦＰ社内検証環境構成</dc:title>
  <dc:creator>秋葉 誠</dc:creator>
  <cp:lastModifiedBy>Acroquest</cp:lastModifiedBy>
  <cp:revision>328</cp:revision>
  <cp:lastPrinted>2012-03-17T06:56:26Z</cp:lastPrinted>
  <dcterms:created xsi:type="dcterms:W3CDTF">2011-12-17T12:34:54Z</dcterms:created>
  <dcterms:modified xsi:type="dcterms:W3CDTF">2014-01-15T06:57:36Z</dcterms:modified>
</cp:coreProperties>
</file>