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5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444A-E8C5-4F0C-BB3E-6DC882EFD45E}" type="datetimeFigureOut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2843-F50C-4879-82F9-A6814A72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088-1DB9-45F3-9CA5-1754A7FC21E2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0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98D1-33B5-4C12-8533-694C8278BD99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0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D91-A1FD-4041-8CAD-56BAB71044E2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B09-BD3A-4232-ACF7-EE15780F0CC0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4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1810-8CDE-4EB3-A610-E546E3279C42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7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316-3E58-4FB0-A691-69A3A53E6EA4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0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661-5868-4D02-BEA3-E5C82AC3A65B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E0ED-2220-4309-9B14-0B2F39EC8D3F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104D-606A-43F6-AA93-82E14EED734E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285E-52A1-4954-881F-D8D4CC5F7146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3A6-EF6E-44B0-A991-A56AB7E0A53E}" type="datetime1">
              <a:rPr kumimoji="1" lang="ja-JP" altLang="en-US" smtClean="0"/>
              <a:t>2014/1/15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2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1BB7-16C3-4F6D-AC67-011FF4B5FF73}" type="datetime1">
              <a:rPr lang="ja-JP" altLang="en-US" smtClean="0"/>
              <a:pPr/>
              <a:t>2014/1/15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BFP</a:t>
            </a:r>
            <a:r>
              <a:rPr lang="zh-TW" altLang="en-US" dirty="0" smtClean="0"/>
              <a:t>社内検証環境構成　</a:t>
            </a:r>
            <a:r>
              <a:rPr lang="en-US" altLang="zh-TW" dirty="0" smtClean="0"/>
              <a:t>0.3</a:t>
            </a:r>
            <a:r>
              <a:rPr lang="zh-TW" altLang="en-US" dirty="0" smtClean="0"/>
              <a:t>版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511A-E7F9-4652-98E8-6F55839A4EC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 95"/>
          <p:cNvSpPr/>
          <p:nvPr/>
        </p:nvSpPr>
        <p:spPr bwMode="auto">
          <a:xfrm>
            <a:off x="3995936" y="1633582"/>
            <a:ext cx="4320480" cy="29523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Storm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Topology</a:t>
            </a:r>
            <a:endParaRPr kumimoji="1" lang="ja-JP" altLang="en-US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7" name="角丸四角形 96"/>
          <p:cNvSpPr/>
          <p:nvPr/>
        </p:nvSpPr>
        <p:spPr bwMode="auto">
          <a:xfrm>
            <a:off x="2771800" y="1671682"/>
            <a:ext cx="1152128" cy="29523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Event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Data</a:t>
            </a:r>
            <a:b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Gateway</a:t>
            </a:r>
            <a:endParaRPr kumimoji="1" lang="en-US" altLang="ja-JP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 bwMode="auto">
          <a:xfrm>
            <a:off x="1377682" y="2667303"/>
            <a:ext cx="1322110" cy="282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SNMP</a:t>
            </a:r>
          </a:p>
        </p:txBody>
      </p:sp>
      <p:sp>
        <p:nvSpPr>
          <p:cNvPr id="99" name="円/楕円 98"/>
          <p:cNvSpPr/>
          <p:nvPr/>
        </p:nvSpPr>
        <p:spPr bwMode="auto">
          <a:xfrm>
            <a:off x="2987824" y="2701906"/>
            <a:ext cx="216024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100" name="直線コネクタ 99"/>
          <p:cNvCxnSpPr>
            <a:stCxn id="98" idx="3"/>
            <a:endCxn id="99" idx="2"/>
          </p:cNvCxnSpPr>
          <p:nvPr/>
        </p:nvCxnSpPr>
        <p:spPr bwMode="auto">
          <a:xfrm>
            <a:off x="2699792" y="2808744"/>
            <a:ext cx="288032" cy="117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角丸四角形 100"/>
          <p:cNvSpPr/>
          <p:nvPr/>
        </p:nvSpPr>
        <p:spPr bwMode="auto">
          <a:xfrm>
            <a:off x="1377682" y="3043365"/>
            <a:ext cx="1322110" cy="282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SOAP</a:t>
            </a:r>
            <a:endParaRPr kumimoji="1" lang="en-US" altLang="ja-JP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02" name="円/楕円 101"/>
          <p:cNvSpPr/>
          <p:nvPr/>
        </p:nvSpPr>
        <p:spPr bwMode="auto">
          <a:xfrm>
            <a:off x="2987824" y="3077968"/>
            <a:ext cx="216024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103" name="直線コネクタ 102"/>
          <p:cNvCxnSpPr>
            <a:stCxn id="101" idx="3"/>
            <a:endCxn id="102" idx="2"/>
          </p:cNvCxnSpPr>
          <p:nvPr/>
        </p:nvCxnSpPr>
        <p:spPr bwMode="auto">
          <a:xfrm>
            <a:off x="2699792" y="3184806"/>
            <a:ext cx="288032" cy="117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角丸四角形 103"/>
          <p:cNvSpPr/>
          <p:nvPr/>
        </p:nvSpPr>
        <p:spPr bwMode="auto">
          <a:xfrm>
            <a:off x="1377682" y="3403405"/>
            <a:ext cx="1322110" cy="2828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HTTP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（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JSON</a:t>
            </a: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）</a:t>
            </a:r>
            <a:endParaRPr lang="en-US" altLang="ja-JP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06" name="円/楕円 105"/>
          <p:cNvSpPr/>
          <p:nvPr/>
        </p:nvSpPr>
        <p:spPr bwMode="auto">
          <a:xfrm>
            <a:off x="2987824" y="3438008"/>
            <a:ext cx="216024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107" name="直線コネクタ 106"/>
          <p:cNvCxnSpPr>
            <a:stCxn id="104" idx="3"/>
            <a:endCxn id="106" idx="2"/>
          </p:cNvCxnSpPr>
          <p:nvPr/>
        </p:nvCxnSpPr>
        <p:spPr bwMode="auto">
          <a:xfrm>
            <a:off x="2699792" y="3544846"/>
            <a:ext cx="288032" cy="1175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テキスト ボックス 107"/>
          <p:cNvSpPr txBox="1"/>
          <p:nvPr/>
        </p:nvSpPr>
        <p:spPr>
          <a:xfrm>
            <a:off x="1475656" y="433669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smtClean="0">
                <a:ea typeface="ＭＳ Ｐゴシック" pitchFamily="50" charset="-128"/>
              </a:rPr>
              <a:t>TCP/UDP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ja-JP" sz="1200" dirty="0" smtClean="0"/>
              <a:t>JMS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ja-JP" sz="1200" dirty="0" smtClean="0"/>
              <a:t>JMX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ja-JP" sz="1200" dirty="0" smtClean="0"/>
              <a:t>Twitter</a:t>
            </a:r>
          </a:p>
          <a:p>
            <a:pPr>
              <a:spcBef>
                <a:spcPts val="0"/>
              </a:spcBef>
            </a:pPr>
            <a:r>
              <a:rPr lang="ja-JP" altLang="en-US" sz="1200" dirty="0" smtClean="0"/>
              <a:t>等の様々な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プロトコルに対応</a:t>
            </a:r>
            <a:endParaRPr kumimoji="1" lang="ja-JP" altLang="en-US" sz="1200" dirty="0"/>
          </a:p>
        </p:txBody>
      </p:sp>
      <p:sp>
        <p:nvSpPr>
          <p:cNvPr id="109" name="円/楕円 108"/>
          <p:cNvSpPr/>
          <p:nvPr/>
        </p:nvSpPr>
        <p:spPr bwMode="auto">
          <a:xfrm>
            <a:off x="3563888" y="3239154"/>
            <a:ext cx="216024" cy="2160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cxnSp>
        <p:nvCxnSpPr>
          <p:cNvPr id="112" name="直線コネクタ 111"/>
          <p:cNvCxnSpPr>
            <a:stCxn id="109" idx="6"/>
            <a:endCxn id="113" idx="2"/>
          </p:cNvCxnSpPr>
          <p:nvPr/>
        </p:nvCxnSpPr>
        <p:spPr bwMode="auto">
          <a:xfrm flipV="1">
            <a:off x="3779912" y="3343820"/>
            <a:ext cx="469702" cy="3347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円/楕円 112"/>
          <p:cNvSpPr/>
          <p:nvPr/>
        </p:nvSpPr>
        <p:spPr bwMode="auto">
          <a:xfrm>
            <a:off x="4249614" y="2911772"/>
            <a:ext cx="936104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取得</a:t>
            </a:r>
          </a:p>
        </p:txBody>
      </p:sp>
      <p:sp>
        <p:nvSpPr>
          <p:cNvPr id="114" name="円/楕円 113"/>
          <p:cNvSpPr/>
          <p:nvPr/>
        </p:nvSpPr>
        <p:spPr bwMode="auto">
          <a:xfrm>
            <a:off x="5148064" y="2179577"/>
            <a:ext cx="936104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処理</a:t>
            </a:r>
          </a:p>
        </p:txBody>
      </p:sp>
      <p:cxnSp>
        <p:nvCxnSpPr>
          <p:cNvPr id="115" name="直線コネクタ 114"/>
          <p:cNvCxnSpPr>
            <a:stCxn id="113" idx="7"/>
          </p:cNvCxnSpPr>
          <p:nvPr/>
        </p:nvCxnSpPr>
        <p:spPr bwMode="auto">
          <a:xfrm flipV="1">
            <a:off x="5048629" y="2852936"/>
            <a:ext cx="171443" cy="1853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6" name="円/楕円 115"/>
          <p:cNvSpPr/>
          <p:nvPr/>
        </p:nvSpPr>
        <p:spPr bwMode="auto">
          <a:xfrm>
            <a:off x="5148064" y="3613969"/>
            <a:ext cx="936104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処理</a:t>
            </a:r>
          </a:p>
        </p:txBody>
      </p:sp>
      <p:cxnSp>
        <p:nvCxnSpPr>
          <p:cNvPr id="117" name="直線コネクタ 116"/>
          <p:cNvCxnSpPr>
            <a:stCxn id="113" idx="5"/>
          </p:cNvCxnSpPr>
          <p:nvPr/>
        </p:nvCxnSpPr>
        <p:spPr bwMode="auto">
          <a:xfrm>
            <a:off x="5048629" y="3649324"/>
            <a:ext cx="171443" cy="21172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8" name="円/楕円 117"/>
          <p:cNvSpPr/>
          <p:nvPr/>
        </p:nvSpPr>
        <p:spPr bwMode="auto">
          <a:xfrm>
            <a:off x="6404858" y="3613969"/>
            <a:ext cx="936104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保存</a:t>
            </a:r>
          </a:p>
        </p:txBody>
      </p:sp>
      <p:cxnSp>
        <p:nvCxnSpPr>
          <p:cNvPr id="119" name="直線コネクタ 118"/>
          <p:cNvCxnSpPr>
            <a:stCxn id="116" idx="6"/>
            <a:endCxn id="118" idx="2"/>
          </p:cNvCxnSpPr>
          <p:nvPr/>
        </p:nvCxnSpPr>
        <p:spPr bwMode="auto">
          <a:xfrm>
            <a:off x="6084168" y="4046017"/>
            <a:ext cx="320690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0" name="フローチャート : 磁気ディスク 119"/>
          <p:cNvSpPr/>
          <p:nvPr/>
        </p:nvSpPr>
        <p:spPr bwMode="auto">
          <a:xfrm>
            <a:off x="6372200" y="4797152"/>
            <a:ext cx="1008112" cy="91707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ストア</a:t>
            </a:r>
          </a:p>
        </p:txBody>
      </p:sp>
      <p:cxnSp>
        <p:nvCxnSpPr>
          <p:cNvPr id="121" name="直線コネクタ 120"/>
          <p:cNvCxnSpPr>
            <a:stCxn id="118" idx="4"/>
          </p:cNvCxnSpPr>
          <p:nvPr/>
        </p:nvCxnSpPr>
        <p:spPr bwMode="auto">
          <a:xfrm>
            <a:off x="6872910" y="4478065"/>
            <a:ext cx="3346" cy="463103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円/楕円 121"/>
          <p:cNvSpPr/>
          <p:nvPr/>
        </p:nvSpPr>
        <p:spPr bwMode="auto">
          <a:xfrm>
            <a:off x="6404858" y="2179577"/>
            <a:ext cx="936104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データ</a:t>
            </a:r>
            <a: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</a:br>
            <a:r>
              <a:rPr lang="ja-JP" altLang="en-US" sz="1200" dirty="0" smtClean="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rPr>
              <a:t>処理</a:t>
            </a:r>
          </a:p>
        </p:txBody>
      </p:sp>
      <p:cxnSp>
        <p:nvCxnSpPr>
          <p:cNvPr id="123" name="直線コネクタ 122"/>
          <p:cNvCxnSpPr>
            <a:stCxn id="114" idx="6"/>
            <a:endCxn id="122" idx="2"/>
          </p:cNvCxnSpPr>
          <p:nvPr/>
        </p:nvCxnSpPr>
        <p:spPr bwMode="auto">
          <a:xfrm>
            <a:off x="6084168" y="2611625"/>
            <a:ext cx="320690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4" name="テキスト ボックス 123"/>
          <p:cNvSpPr txBox="1"/>
          <p:nvPr/>
        </p:nvSpPr>
        <p:spPr>
          <a:xfrm>
            <a:off x="7380312" y="24282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・・・</a:t>
            </a:r>
            <a:endParaRPr kumimoji="1" lang="ja-JP" altLang="en-US" sz="18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547664" y="373247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kumimoji="1" lang="ja-JP" altLang="en-US" sz="1200" b="1" dirty="0" smtClean="0"/>
              <a:t>・</a:t>
            </a:r>
            <a:r>
              <a:rPr lang="en-US" altLang="ja-JP" sz="1200" b="1" dirty="0" smtClean="0"/>
              <a:t/>
            </a:r>
            <a:br>
              <a:rPr lang="en-US" altLang="ja-JP" sz="1200" b="1" dirty="0" smtClean="0"/>
            </a:br>
            <a:r>
              <a:rPr lang="ja-JP" altLang="en-US" sz="1200" b="1" dirty="0" smtClean="0"/>
              <a:t>・</a:t>
            </a:r>
            <a:r>
              <a:rPr lang="en-US" altLang="ja-JP" sz="1200" b="1" dirty="0" smtClean="0"/>
              <a:t/>
            </a:r>
            <a:br>
              <a:rPr lang="en-US" altLang="ja-JP" sz="1200" b="1" dirty="0" smtClean="0"/>
            </a:br>
            <a:r>
              <a:rPr lang="ja-JP" altLang="en-US" sz="1200" b="1" dirty="0" smtClean="0"/>
              <a:t>・</a:t>
            </a:r>
            <a:endParaRPr lang="en-US" altLang="ja-JP" sz="1200" b="1" dirty="0" smtClean="0"/>
          </a:p>
        </p:txBody>
      </p:sp>
      <p:sp>
        <p:nvSpPr>
          <p:cNvPr id="126" name="角丸四角形 125"/>
          <p:cNvSpPr/>
          <p:nvPr/>
        </p:nvSpPr>
        <p:spPr>
          <a:xfrm>
            <a:off x="107504" y="1671682"/>
            <a:ext cx="1152115" cy="29523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/>
          </a:p>
        </p:txBody>
      </p:sp>
      <p:pic>
        <p:nvPicPr>
          <p:cNvPr id="127" name="Picture 3" descr="C:\Users\takanori.SMGHQDOMAIN\Desktop\phone_png\phone0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02089">
            <a:off x="537296" y="1770210"/>
            <a:ext cx="245636" cy="497825"/>
          </a:xfrm>
          <a:prstGeom prst="rect">
            <a:avLst/>
          </a:prstGeom>
          <a:noFill/>
        </p:spPr>
      </p:pic>
      <p:pic>
        <p:nvPicPr>
          <p:cNvPr id="128" name="Picture 13" descr="http://twitter.com/images/resources/twitter-bird-light-bg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32" y="3667844"/>
            <a:ext cx="625252" cy="625252"/>
          </a:xfrm>
          <a:prstGeom prst="rect">
            <a:avLst/>
          </a:prstGeom>
          <a:noFill/>
        </p:spPr>
      </p:pic>
      <p:pic>
        <p:nvPicPr>
          <p:cNvPr id="130" name="Picture 18" descr="C:\Users\takanori.SMGHQDOMAIN\Desktop\f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832473"/>
            <a:ext cx="288032" cy="288032"/>
          </a:xfrm>
          <a:prstGeom prst="rect">
            <a:avLst/>
          </a:prstGeom>
          <a:noFill/>
        </p:spPr>
      </p:pic>
      <p:pic>
        <p:nvPicPr>
          <p:cNvPr id="131" name="Picture 20" descr="\\logitecnas\pub-AllMem\PowerPoint素材\商用フリー画像\128x128のイラスト集\images\Crystal_Clear_app_ktalk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607786"/>
            <a:ext cx="504056" cy="504056"/>
          </a:xfrm>
          <a:prstGeom prst="rect">
            <a:avLst/>
          </a:prstGeom>
          <a:noFill/>
        </p:spPr>
      </p:pic>
      <p:sp>
        <p:nvSpPr>
          <p:cNvPr id="133" name="二等辺三角形 132"/>
          <p:cNvSpPr/>
          <p:nvPr/>
        </p:nvSpPr>
        <p:spPr bwMode="auto">
          <a:xfrm rot="5400000">
            <a:off x="1007604" y="3075838"/>
            <a:ext cx="432048" cy="21602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79512" y="224774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スマフォ</a:t>
            </a:r>
            <a:endParaRPr kumimoji="1" lang="ja-JP" altLang="en-US" sz="1200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79512" y="311184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ネットワーク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kumimoji="1" lang="ja-JP" altLang="en-US" sz="1200" dirty="0" smtClean="0"/>
              <a:t>デバイス</a:t>
            </a:r>
            <a:endParaRPr kumimoji="1" lang="ja-JP" altLang="en-US" sz="1200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79512" y="420299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SNS</a:t>
            </a:r>
            <a:endParaRPr kumimoji="1" lang="ja-JP" altLang="en-US" sz="12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7308304" y="4604935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smtClean="0"/>
              <a:t>JDBC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smtClean="0"/>
              <a:t>HDFS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err="1" smtClean="0"/>
              <a:t>HBase</a:t>
            </a:r>
            <a:endParaRPr lang="en-US" altLang="ja-JP" sz="12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ja-JP" sz="1200" dirty="0" err="1" smtClean="0"/>
              <a:t>Cassandara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等のデータストアに、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透過的にデータを保存</a:t>
            </a:r>
            <a:endParaRPr kumimoji="1" lang="ja-JP" altLang="en-US" sz="1200" dirty="0"/>
          </a:p>
        </p:txBody>
      </p:sp>
      <p:cxnSp>
        <p:nvCxnSpPr>
          <p:cNvPr id="138" name="直線コネクタ 137"/>
          <p:cNvCxnSpPr>
            <a:stCxn id="116" idx="7"/>
            <a:endCxn id="122" idx="3"/>
          </p:cNvCxnSpPr>
          <p:nvPr/>
        </p:nvCxnSpPr>
        <p:spPr bwMode="auto">
          <a:xfrm flipV="1">
            <a:off x="5947079" y="2917129"/>
            <a:ext cx="594868" cy="823384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216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35</Words>
  <Application>Microsoft Office PowerPoint</Application>
  <PresentationFormat>画面に合わせる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ＢＦＰ社内検証環境構成</dc:title>
  <dc:creator>秋葉 誠</dc:creator>
  <cp:lastModifiedBy>Acroquest</cp:lastModifiedBy>
  <cp:revision>328</cp:revision>
  <cp:lastPrinted>2012-03-17T06:56:26Z</cp:lastPrinted>
  <dcterms:created xsi:type="dcterms:W3CDTF">2011-12-17T12:34:54Z</dcterms:created>
  <dcterms:modified xsi:type="dcterms:W3CDTF">2014-01-15T06:56:26Z</dcterms:modified>
</cp:coreProperties>
</file>