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2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6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3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97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21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06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25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1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1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5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33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70EE-9198-4CBF-81A8-48AE87FA0942}" type="datetimeFigureOut">
              <a:rPr kumimoji="1" lang="ja-JP" altLang="en-US" smtClean="0"/>
              <a:pPr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5DAB-1784-4FB9-9A01-A1F74F0FF3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5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角丸四角形 34"/>
          <p:cNvSpPr/>
          <p:nvPr/>
        </p:nvSpPr>
        <p:spPr bwMode="auto">
          <a:xfrm>
            <a:off x="5830044" y="1772816"/>
            <a:ext cx="1080120" cy="30963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400" b="1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13" name="Picture 2" descr="C:\Users\kimura.SMGHQDOMAIN\Desktop\kafk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923" y="1990741"/>
            <a:ext cx="374361" cy="583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5794861" y="1154838"/>
            <a:ext cx="115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latin typeface="Arial" pitchFamily="34" charset="0"/>
                <a:ea typeface="HGP創英角ｺﾞｼｯｸUB" pitchFamily="50" charset="-128"/>
              </a:rPr>
              <a:t>Kafka</a:t>
            </a:r>
            <a:br>
              <a:rPr lang="en-US" altLang="ja-JP" sz="1600" b="1" dirty="0" smtClean="0">
                <a:latin typeface="Arial" pitchFamily="34" charset="0"/>
                <a:ea typeface="HGP創英角ｺﾞｼｯｸUB" pitchFamily="50" charset="-128"/>
              </a:rPr>
            </a:br>
            <a:r>
              <a:rPr lang="ja-JP" altLang="en-US" sz="1600" dirty="0" smtClean="0">
                <a:latin typeface="Arial" pitchFamily="34" charset="0"/>
                <a:ea typeface="HGP創英角ｺﾞｼｯｸUB" pitchFamily="50" charset="-128"/>
              </a:rPr>
              <a:t>クラスタ</a:t>
            </a:r>
            <a:endParaRPr kumimoji="1" lang="ja-JP" altLang="en-US" sz="1600" dirty="0">
              <a:latin typeface="Arial" pitchFamily="34" charset="0"/>
              <a:ea typeface="HGP創英角ｺﾞｼｯｸUB" pitchFamily="50" charset="-128"/>
            </a:endParaRPr>
          </a:p>
        </p:txBody>
      </p:sp>
      <p:pic>
        <p:nvPicPr>
          <p:cNvPr id="37" name="Picture 2" descr="C:\Users\kimura.SMGHQDOMAIN\Desktop\kafk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89" y="2915468"/>
            <a:ext cx="374361" cy="583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imura.SMGHQDOMAIN\Desktop\kafk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10" y="3934957"/>
            <a:ext cx="374361" cy="583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675" y="1928209"/>
            <a:ext cx="555728" cy="70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グループ化 53"/>
          <p:cNvGrpSpPr/>
          <p:nvPr/>
        </p:nvGrpSpPr>
        <p:grpSpPr>
          <a:xfrm>
            <a:off x="2662723" y="2276872"/>
            <a:ext cx="432048" cy="381597"/>
            <a:chOff x="2256971" y="3189072"/>
            <a:chExt cx="518433" cy="597621"/>
          </a:xfrm>
        </p:grpSpPr>
        <p:sp>
          <p:nvSpPr>
            <p:cNvPr id="55" name="メモ 54"/>
            <p:cNvSpPr/>
            <p:nvPr/>
          </p:nvSpPr>
          <p:spPr>
            <a:xfrm>
              <a:off x="2256971" y="3189072"/>
              <a:ext cx="289726" cy="39010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56" name="メモ 55"/>
            <p:cNvSpPr/>
            <p:nvPr/>
          </p:nvSpPr>
          <p:spPr>
            <a:xfrm>
              <a:off x="2360712" y="3284984"/>
              <a:ext cx="289726" cy="39010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57" name="メモ 56"/>
            <p:cNvSpPr/>
            <p:nvPr/>
          </p:nvSpPr>
          <p:spPr>
            <a:xfrm>
              <a:off x="2485678" y="3396585"/>
              <a:ext cx="289726" cy="39010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pic>
        <p:nvPicPr>
          <p:cNvPr id="70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5319" y="2852936"/>
            <a:ext cx="555728" cy="70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" name="グループ化 70"/>
          <p:cNvGrpSpPr/>
          <p:nvPr/>
        </p:nvGrpSpPr>
        <p:grpSpPr>
          <a:xfrm>
            <a:off x="2688367" y="3191419"/>
            <a:ext cx="432048" cy="381597"/>
            <a:chOff x="2256971" y="3189072"/>
            <a:chExt cx="518433" cy="597621"/>
          </a:xfrm>
        </p:grpSpPr>
        <p:sp>
          <p:nvSpPr>
            <p:cNvPr id="72" name="メモ 71"/>
            <p:cNvSpPr/>
            <p:nvPr/>
          </p:nvSpPr>
          <p:spPr>
            <a:xfrm>
              <a:off x="2256971" y="3189072"/>
              <a:ext cx="289726" cy="39010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73" name="メモ 72"/>
            <p:cNvSpPr/>
            <p:nvPr/>
          </p:nvSpPr>
          <p:spPr>
            <a:xfrm>
              <a:off x="2360712" y="3284984"/>
              <a:ext cx="289726" cy="39010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74" name="メモ 73"/>
            <p:cNvSpPr/>
            <p:nvPr/>
          </p:nvSpPr>
          <p:spPr>
            <a:xfrm>
              <a:off x="2485678" y="3396585"/>
              <a:ext cx="289726" cy="39010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pic>
        <p:nvPicPr>
          <p:cNvPr id="7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8019" y="3843850"/>
            <a:ext cx="555728" cy="70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6" name="グループ化 75"/>
          <p:cNvGrpSpPr/>
          <p:nvPr/>
        </p:nvGrpSpPr>
        <p:grpSpPr>
          <a:xfrm>
            <a:off x="2701067" y="4242964"/>
            <a:ext cx="432048" cy="381597"/>
            <a:chOff x="2256971" y="3189072"/>
            <a:chExt cx="518433" cy="597621"/>
          </a:xfrm>
        </p:grpSpPr>
        <p:sp>
          <p:nvSpPr>
            <p:cNvPr id="77" name="メモ 76"/>
            <p:cNvSpPr/>
            <p:nvPr/>
          </p:nvSpPr>
          <p:spPr>
            <a:xfrm>
              <a:off x="2256971" y="3189072"/>
              <a:ext cx="289726" cy="39010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78" name="メモ 77"/>
            <p:cNvSpPr/>
            <p:nvPr/>
          </p:nvSpPr>
          <p:spPr>
            <a:xfrm>
              <a:off x="2360712" y="3284984"/>
              <a:ext cx="289726" cy="39010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79" name="メモ 78"/>
            <p:cNvSpPr/>
            <p:nvPr/>
          </p:nvSpPr>
          <p:spPr>
            <a:xfrm>
              <a:off x="2485678" y="3396585"/>
              <a:ext cx="289726" cy="39010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2051720" y="1124744"/>
            <a:ext cx="115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atin typeface="Arial" pitchFamily="34" charset="0"/>
                <a:ea typeface="HGP創英角ｺﾞｼｯｸUB" pitchFamily="50" charset="-128"/>
              </a:rPr>
              <a:t>ログ収集</a:t>
            </a:r>
            <a:r>
              <a:rPr lang="en-US" altLang="ja-JP" sz="1600" dirty="0" smtClean="0">
                <a:latin typeface="Arial" pitchFamily="34" charset="0"/>
                <a:ea typeface="HGP創英角ｺﾞｼｯｸUB" pitchFamily="50" charset="-128"/>
              </a:rPr>
              <a:t/>
            </a:r>
            <a:br>
              <a:rPr lang="en-US" altLang="ja-JP" sz="1600" dirty="0" smtClean="0">
                <a:latin typeface="Arial" pitchFamily="34" charset="0"/>
                <a:ea typeface="HGP創英角ｺﾞｼｯｸUB" pitchFamily="50" charset="-128"/>
              </a:rPr>
            </a:br>
            <a:r>
              <a:rPr lang="ja-JP" altLang="en-US" sz="1600" dirty="0" smtClean="0">
                <a:latin typeface="Arial" pitchFamily="34" charset="0"/>
                <a:ea typeface="HGP創英角ｺﾞｼｯｸUB" pitchFamily="50" charset="-128"/>
              </a:rPr>
              <a:t>対象サーバ</a:t>
            </a:r>
            <a:endParaRPr kumimoji="1" lang="ja-JP" altLang="en-US" sz="1600" dirty="0">
              <a:latin typeface="Arial" pitchFamily="34" charset="0"/>
              <a:ea typeface="HGP創英角ｺﾞｼｯｸUB" pitchFamily="50" charset="-128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3574221" y="2057974"/>
            <a:ext cx="1549460" cy="6199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kafka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-log-</a:t>
            </a:r>
            <a:b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producer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3574221" y="3025061"/>
            <a:ext cx="1549460" cy="6199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kafka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-log-</a:t>
            </a:r>
            <a:b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producer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3598604" y="4076606"/>
            <a:ext cx="1549460" cy="6199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kafka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-log-</a:t>
            </a:r>
            <a:b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producer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6" name="右カーブ矢印 65"/>
          <p:cNvSpPr/>
          <p:nvPr/>
        </p:nvSpPr>
        <p:spPr bwMode="auto">
          <a:xfrm>
            <a:off x="3131840" y="2096248"/>
            <a:ext cx="507026" cy="54066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7" name="右カーブ矢印 66"/>
          <p:cNvSpPr/>
          <p:nvPr/>
        </p:nvSpPr>
        <p:spPr bwMode="auto">
          <a:xfrm>
            <a:off x="3131840" y="3032352"/>
            <a:ext cx="507026" cy="54066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8" name="右カーブ矢印 67"/>
          <p:cNvSpPr/>
          <p:nvPr/>
        </p:nvSpPr>
        <p:spPr bwMode="auto">
          <a:xfrm>
            <a:off x="3131840" y="4083897"/>
            <a:ext cx="507026" cy="54066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5205214" y="2217094"/>
            <a:ext cx="432048" cy="28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5" name="右矢印 84"/>
          <p:cNvSpPr/>
          <p:nvPr/>
        </p:nvSpPr>
        <p:spPr>
          <a:xfrm>
            <a:off x="5220072" y="3182768"/>
            <a:ext cx="432048" cy="28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8" name="右矢印 87"/>
          <p:cNvSpPr/>
          <p:nvPr/>
        </p:nvSpPr>
        <p:spPr>
          <a:xfrm>
            <a:off x="5220072" y="4272413"/>
            <a:ext cx="432048" cy="28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3205122" y="4869160"/>
            <a:ext cx="2302982" cy="936104"/>
          </a:xfrm>
          <a:prstGeom prst="wedgeRectCallout">
            <a:avLst>
              <a:gd name="adj1" fmla="val -39188"/>
              <a:gd name="adj2" fmla="val -814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四角形吹き出し 88"/>
          <p:cNvSpPr/>
          <p:nvPr/>
        </p:nvSpPr>
        <p:spPr>
          <a:xfrm>
            <a:off x="3213373" y="4869160"/>
            <a:ext cx="2294731" cy="936104"/>
          </a:xfrm>
          <a:prstGeom prst="wedgeRectCallout">
            <a:avLst>
              <a:gd name="adj1" fmla="val 49594"/>
              <a:gd name="adj2" fmla="val -883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kafka</a:t>
            </a:r>
            <a:r>
              <a:rPr kumimoji="1" lang="en-US" altLang="ja-JP" dirty="0" smtClean="0"/>
              <a:t>-log-producer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ログを</a:t>
            </a:r>
            <a:r>
              <a:rPr kumimoji="1" lang="en-US" altLang="ja-JP" dirty="0" smtClean="0"/>
              <a:t>tail</a:t>
            </a:r>
            <a:r>
              <a:rPr kumimoji="1" lang="ja-JP" altLang="en-US" dirty="0" smtClean="0"/>
              <a:t>し、結果を</a:t>
            </a:r>
            <a:r>
              <a:rPr kumimoji="1" lang="en-US" altLang="ja-JP" dirty="0" smtClean="0"/>
              <a:t>Kafka</a:t>
            </a:r>
            <a:r>
              <a:rPr kumimoji="1" lang="ja-JP" altLang="en-US" dirty="0" smtClean="0"/>
              <a:t>クラスタに送信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88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Acroquest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Acroquest</dc:creator>
  <cp:lastModifiedBy>Acroquest</cp:lastModifiedBy>
  <cp:revision>85</cp:revision>
  <dcterms:created xsi:type="dcterms:W3CDTF">2013-12-10T23:48:35Z</dcterms:created>
  <dcterms:modified xsi:type="dcterms:W3CDTF">2014-01-14T05:58:13Z</dcterms:modified>
</cp:coreProperties>
</file>