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2AD0E-1752-47FD-A5A1-DD2C933E365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CAA7-2D67-461C-92BF-E274B217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6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943600" y="1524000"/>
            <a:ext cx="3048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How to get there?</a:t>
            </a:r>
            <a:endParaRPr lang="en-US" sz="1200" dirty="0" smtClean="0"/>
          </a:p>
          <a:p>
            <a:r>
              <a:rPr lang="en-US" sz="1200" dirty="0" smtClean="0"/>
              <a:t>Refugees travel along routes with…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797299" y="575142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Making process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48022" y="2370985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Maximize transport system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59643"/>
            <a:ext cx="12192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**Apply appropriate weighting to all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48022" y="3181302"/>
            <a:ext cx="1219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Minimize risk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48022" y="3970823"/>
            <a:ext cx="1219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Minimize cost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48022" y="2005077"/>
            <a:ext cx="1219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Maximize Speed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78933" y="1512716"/>
            <a:ext cx="3048000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Where to go?</a:t>
            </a:r>
            <a:endParaRPr lang="en-US" sz="1200" dirty="0" smtClean="0"/>
          </a:p>
          <a:p>
            <a:r>
              <a:rPr lang="en-US" sz="1200" dirty="0" smtClean="0"/>
              <a:t>Refugees are looking for a destination with…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27289" y="2132605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Minimize military violence level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1889" y="3144719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Maximize economy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7533" y="3970823"/>
            <a:ext cx="12587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Check presence of friends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01467" y="3197201"/>
            <a:ext cx="1219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 of care based on presence of family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00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59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geoint</dc:creator>
  <cp:lastModifiedBy>geoint</cp:lastModifiedBy>
  <cp:revision>9</cp:revision>
  <dcterms:created xsi:type="dcterms:W3CDTF">2016-07-11T14:46:40Z</dcterms:created>
  <dcterms:modified xsi:type="dcterms:W3CDTF">2016-08-01T20:22:34Z</dcterms:modified>
</cp:coreProperties>
</file>