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871C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63C7E-2E8D-4A07-B2DD-B7E11F0D38A1}" v="2" dt="2021-05-10T09:22:02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1"/>
  </p:normalViewPr>
  <p:slideViewPr>
    <p:cSldViewPr snapToGrid="0" snapToObjects="1">
      <p:cViewPr>
        <p:scale>
          <a:sx n="150" d="100"/>
          <a:sy n="150" d="100"/>
        </p:scale>
        <p:origin x="3180" y="-23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ros" userId="c8f1d5c2-bdc3-4086-b0b9-1200566e78b1" providerId="ADAL" clId="{DE5F6F0B-E632-40C3-8B7D-E05D5B58CE95}"/>
    <pc:docChg chg="undo custSel modSld">
      <pc:chgData name="Alexandre Cros" userId="c8f1d5c2-bdc3-4086-b0b9-1200566e78b1" providerId="ADAL" clId="{DE5F6F0B-E632-40C3-8B7D-E05D5B58CE95}" dt="2020-10-28T11:13:23.985" v="534" actId="113"/>
      <pc:docMkLst>
        <pc:docMk/>
      </pc:docMkLst>
      <pc:sldChg chg="addSp delSp modSp">
        <pc:chgData name="Alexandre Cros" userId="c8f1d5c2-bdc3-4086-b0b9-1200566e78b1" providerId="ADAL" clId="{DE5F6F0B-E632-40C3-8B7D-E05D5B58CE95}" dt="2020-10-28T11:13:23.985" v="534" actId="113"/>
        <pc:sldMkLst>
          <pc:docMk/>
          <pc:sldMk cId="360026142" sldId="257"/>
        </pc:sldMkLst>
        <pc:spChg chg="mod topLvl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DE5F6F0B-E632-40C3-8B7D-E05D5B58CE95}" dt="2020-10-28T11:11:16.256" v="506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DE5F6F0B-E632-40C3-8B7D-E05D5B58CE95}" dt="2020-10-28T11:10:02.990" v="436" actId="1035"/>
          <ac:spMkLst>
            <pc:docMk/>
            <pc:sldMk cId="360026142" sldId="257"/>
            <ac:spMk id="89" creationId="{ABF19F78-F2A5-467E-9BCA-9FFC778137AE}"/>
          </ac:spMkLst>
        </pc:spChg>
        <pc:spChg chg="add mod">
          <ac:chgData name="Alexandre Cros" userId="c8f1d5c2-bdc3-4086-b0b9-1200566e78b1" providerId="ADAL" clId="{DE5F6F0B-E632-40C3-8B7D-E05D5B58CE95}" dt="2020-10-28T11:10:50.906" v="502" actId="164"/>
          <ac:spMkLst>
            <pc:docMk/>
            <pc:sldMk cId="360026142" sldId="257"/>
            <ac:spMk id="106" creationId="{BB9D2F25-A63A-4A65-85C3-09A3F4E4A3A4}"/>
          </ac:spMkLst>
        </pc:spChg>
        <pc:spChg chg="mod">
          <ac:chgData name="Alexandre Cros" userId="c8f1d5c2-bdc3-4086-b0b9-1200566e78b1" providerId="ADAL" clId="{DE5F6F0B-E632-40C3-8B7D-E05D5B58CE95}" dt="2020-10-28T11:13:23.985" v="534" actId="113"/>
          <ac:spMkLst>
            <pc:docMk/>
            <pc:sldMk cId="360026142" sldId="257"/>
            <ac:spMk id="119" creationId="{F716761B-21A7-437C-B794-D166F2FA35E9}"/>
          </ac:spMkLst>
        </pc:spChg>
        <pc:spChg chg="mod">
          <ac:chgData name="Alexandre Cros" userId="c8f1d5c2-bdc3-4086-b0b9-1200566e78b1" providerId="ADAL" clId="{DE5F6F0B-E632-40C3-8B7D-E05D5B58CE95}" dt="2020-10-28T11:10:26.449" v="452" actId="1035"/>
          <ac:spMkLst>
            <pc:docMk/>
            <pc:sldMk cId="360026142" sldId="257"/>
            <ac:spMk id="125" creationId="{1EAD2F72-5905-4751-93D6-BECDBDAF12B5}"/>
          </ac:spMkLst>
        </pc:spChg>
        <pc:spChg chg="mod">
          <ac:chgData name="Alexandre Cros" userId="c8f1d5c2-bdc3-4086-b0b9-1200566e78b1" providerId="ADAL" clId="{DE5F6F0B-E632-40C3-8B7D-E05D5B58CE95}" dt="2020-10-28T11:10:34.964" v="466" actId="1035"/>
          <ac:spMkLst>
            <pc:docMk/>
            <pc:sldMk cId="360026142" sldId="257"/>
            <ac:spMk id="129" creationId="{77DEA1BD-D3C6-4BB4-949F-232BDE397444}"/>
          </ac:spMkLst>
        </pc:spChg>
        <pc:spChg chg="mod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134" creationId="{26F52E56-10BF-4C9C-980C-BB11BD767775}"/>
          </ac:spMkLst>
        </pc:spChg>
        <pc:spChg chg="mod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145" creationId="{4FFDC8E7-38CB-43F1-911B-EAA82F70DC9F}"/>
          </ac:spMkLst>
        </pc:spChg>
        <pc:spChg chg="del">
          <ac:chgData name="Alexandre Cros" userId="c8f1d5c2-bdc3-4086-b0b9-1200566e78b1" providerId="ADAL" clId="{DE5F6F0B-E632-40C3-8B7D-E05D5B58CE95}" dt="2020-10-28T10:59:45.751" v="1" actId="478"/>
          <ac:spMkLst>
            <pc:docMk/>
            <pc:sldMk cId="360026142" sldId="257"/>
            <ac:spMk id="146" creationId="{121FED41-65AA-4B1B-8973-21C97B1A9F71}"/>
          </ac:spMkLst>
        </pc:spChg>
        <pc:spChg chg="mod topLvl">
          <ac:chgData name="Alexandre Cros" userId="c8f1d5c2-bdc3-4086-b0b9-1200566e78b1" providerId="ADAL" clId="{DE5F6F0B-E632-40C3-8B7D-E05D5B58CE95}" dt="2020-10-28T11:00:33.322" v="7" actId="165"/>
          <ac:spMkLst>
            <pc:docMk/>
            <pc:sldMk cId="360026142" sldId="257"/>
            <ac:spMk id="233" creationId="{00000000-0000-0000-0000-000000000000}"/>
          </ac:spMkLst>
        </pc:spChg>
        <pc:grpChg chg="add mod">
          <ac:chgData name="Alexandre Cros" userId="c8f1d5c2-bdc3-4086-b0b9-1200566e78b1" providerId="ADAL" clId="{DE5F6F0B-E632-40C3-8B7D-E05D5B58CE95}" dt="2020-10-28T11:01:07.875" v="47" actId="164"/>
          <ac:grpSpMkLst>
            <pc:docMk/>
            <pc:sldMk cId="360026142" sldId="257"/>
            <ac:grpSpMk id="4" creationId="{5D621C4C-0EE8-473C-B61C-4511573E040B}"/>
          </ac:grpSpMkLst>
        </pc:grpChg>
        <pc:grpChg chg="mod topLvl">
          <ac:chgData name="Alexandre Cros" userId="c8f1d5c2-bdc3-4086-b0b9-1200566e78b1" providerId="ADAL" clId="{DE5F6F0B-E632-40C3-8B7D-E05D5B58CE95}" dt="2020-10-28T11:01:07.875" v="47" actId="164"/>
          <ac:grpSpMkLst>
            <pc:docMk/>
            <pc:sldMk cId="360026142" sldId="257"/>
            <ac:grpSpMk id="12" creationId="{333D5808-2F9E-4C0B-887E-F41681B66D33}"/>
          </ac:grpSpMkLst>
        </pc:grpChg>
        <pc:grpChg chg="add mod">
          <ac:chgData name="Alexandre Cros" userId="c8f1d5c2-bdc3-4086-b0b9-1200566e78b1" providerId="ADAL" clId="{DE5F6F0B-E632-40C3-8B7D-E05D5B58CE95}" dt="2020-10-28T11:10:50.906" v="502" actId="164"/>
          <ac:grpSpMkLst>
            <pc:docMk/>
            <pc:sldMk cId="360026142" sldId="257"/>
            <ac:grpSpMk id="13" creationId="{DACB29A5-0ACF-4718-8622-034484A0C502}"/>
          </ac:grpSpMkLst>
        </pc:grpChg>
        <pc:grpChg chg="mod">
          <ac:chgData name="Alexandre Cros" userId="c8f1d5c2-bdc3-4086-b0b9-1200566e78b1" providerId="ADAL" clId="{DE5F6F0B-E632-40C3-8B7D-E05D5B58CE95}" dt="2020-10-28T11:03:14.446" v="16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DE5F6F0B-E632-40C3-8B7D-E05D5B58CE95}" dt="2020-10-28T11:01:41.192" v="113" actId="1036"/>
          <ac:grpSpMkLst>
            <pc:docMk/>
            <pc:sldMk cId="360026142" sldId="257"/>
            <ac:grpSpMk id="29" creationId="{8878391A-7EAE-4EF6-A9B4-B858CBE95557}"/>
          </ac:grpSpMkLst>
        </pc:grpChg>
        <pc:grpChg chg="del mod">
          <ac:chgData name="Alexandre Cros" userId="c8f1d5c2-bdc3-4086-b0b9-1200566e78b1" providerId="ADAL" clId="{DE5F6F0B-E632-40C3-8B7D-E05D5B58CE95}" dt="2020-10-28T11:00:33.322" v="7" actId="165"/>
          <ac:grpSpMkLst>
            <pc:docMk/>
            <pc:sldMk cId="360026142" sldId="257"/>
            <ac:grpSpMk id="30" creationId="{F7CB6B4F-938D-465D-9632-1F7F75DB31BF}"/>
          </ac:grpSpMkLst>
        </pc:grpChg>
        <pc:grpChg chg="mod">
          <ac:chgData name="Alexandre Cros" userId="c8f1d5c2-bdc3-4086-b0b9-1200566e78b1" providerId="ADAL" clId="{DE5F6F0B-E632-40C3-8B7D-E05D5B58CE95}" dt="2020-10-28T11:10:50.906" v="502" actId="164"/>
          <ac:grpSpMkLst>
            <pc:docMk/>
            <pc:sldMk cId="360026142" sldId="257"/>
            <ac:grpSpMk id="39" creationId="{7CA6BAED-6A9A-40B7-B13C-BE384941EE8E}"/>
          </ac:grpSpMkLst>
        </pc:grpChg>
        <pc:grpChg chg="mod">
          <ac:chgData name="Alexandre Cros" userId="c8f1d5c2-bdc3-4086-b0b9-1200566e78b1" providerId="ADAL" clId="{DE5F6F0B-E632-40C3-8B7D-E05D5B58CE95}" dt="2020-10-28T11:01:41.192" v="113" actId="1036"/>
          <ac:grpSpMkLst>
            <pc:docMk/>
            <pc:sldMk cId="360026142" sldId="257"/>
            <ac:grpSpMk id="44" creationId="{0083FB5E-4D91-4B62-8A8D-1A96DB704284}"/>
          </ac:grpSpMkLst>
        </pc:grpChg>
        <pc:cxnChg chg="mod">
          <ac:chgData name="Alexandre Cros" userId="c8f1d5c2-bdc3-4086-b0b9-1200566e78b1" providerId="ADAL" clId="{DE5F6F0B-E632-40C3-8B7D-E05D5B58CE95}" dt="2020-10-28T11:01:07.875" v="47" actId="164"/>
          <ac:cxnSpMkLst>
            <pc:docMk/>
            <pc:sldMk cId="360026142" sldId="257"/>
            <ac:cxnSpMk id="97" creationId="{00000000-0000-0000-0000-000000000000}"/>
          </ac:cxnSpMkLst>
        </pc:cxnChg>
        <pc:cxnChg chg="mod">
          <ac:chgData name="Alexandre Cros" userId="c8f1d5c2-bdc3-4086-b0b9-1200566e78b1" providerId="ADAL" clId="{DE5F6F0B-E632-40C3-8B7D-E05D5B58CE95}" dt="2020-10-28T11:10:19.564" v="437" actId="14100"/>
          <ac:cxnSpMkLst>
            <pc:docMk/>
            <pc:sldMk cId="360026142" sldId="257"/>
            <ac:cxnSpMk id="123" creationId="{00014DC2-2FED-4291-9B00-CAF18B92B395}"/>
          </ac:cxnSpMkLst>
        </pc:cxnChg>
      </pc:sldChg>
    </pc:docChg>
  </pc:docChgLst>
  <pc:docChgLst>
    <pc:chgData name="Alexandre Cros" userId="c8f1d5c2-bdc3-4086-b0b9-1200566e78b1" providerId="ADAL" clId="{72363C7E-2E8D-4A07-B2DD-B7E11F0D38A1}"/>
    <pc:docChg chg="custSel modSld">
      <pc:chgData name="Alexandre Cros" userId="c8f1d5c2-bdc3-4086-b0b9-1200566e78b1" providerId="ADAL" clId="{72363C7E-2E8D-4A07-B2DD-B7E11F0D38A1}" dt="2021-05-10T09:22:48.949" v="367" actId="1036"/>
      <pc:docMkLst>
        <pc:docMk/>
      </pc:docMkLst>
      <pc:sldChg chg="addSp modSp mod">
        <pc:chgData name="Alexandre Cros" userId="c8f1d5c2-bdc3-4086-b0b9-1200566e78b1" providerId="ADAL" clId="{72363C7E-2E8D-4A07-B2DD-B7E11F0D38A1}" dt="2021-05-10T09:22:48.949" v="367" actId="1036"/>
        <pc:sldMkLst>
          <pc:docMk/>
          <pc:sldMk cId="360026142" sldId="257"/>
        </pc:sldMkLst>
        <pc:spChg chg="mod">
          <ac:chgData name="Alexandre Cros" userId="c8f1d5c2-bdc3-4086-b0b9-1200566e78b1" providerId="ADAL" clId="{72363C7E-2E8D-4A07-B2DD-B7E11F0D38A1}" dt="2021-05-10T09:13:52.337" v="12" actId="20577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72363C7E-2E8D-4A07-B2DD-B7E11F0D38A1}" dt="2021-05-10T09:17:43.088" v="145"/>
          <ac:spMkLst>
            <pc:docMk/>
            <pc:sldMk cId="360026142" sldId="257"/>
            <ac:spMk id="73" creationId="{C32AB557-36E1-4AB9-81B8-DEA951E50908}"/>
          </ac:spMkLst>
        </pc:spChg>
        <pc:spChg chg="mod">
          <ac:chgData name="Alexandre Cros" userId="c8f1d5c2-bdc3-4086-b0b9-1200566e78b1" providerId="ADAL" clId="{72363C7E-2E8D-4A07-B2DD-B7E11F0D38A1}" dt="2021-05-10T09:16:05.602" v="144" actId="1036"/>
          <ac:spMkLst>
            <pc:docMk/>
            <pc:sldMk cId="360026142" sldId="257"/>
            <ac:spMk id="86" creationId="{00000000-0000-0000-0000-000000000000}"/>
          </ac:spMkLst>
        </pc:spChg>
        <pc:spChg chg="mod">
          <ac:chgData name="Alexandre Cros" userId="c8f1d5c2-bdc3-4086-b0b9-1200566e78b1" providerId="ADAL" clId="{72363C7E-2E8D-4A07-B2DD-B7E11F0D38A1}" dt="2021-05-10T09:21:44.247" v="312" actId="1076"/>
          <ac:spMkLst>
            <pc:docMk/>
            <pc:sldMk cId="360026142" sldId="257"/>
            <ac:spMk id="89" creationId="{ABF19F78-F2A5-467E-9BCA-9FFC778137AE}"/>
          </ac:spMkLst>
        </pc:spChg>
        <pc:spChg chg="add mod">
          <ac:chgData name="Alexandre Cros" userId="c8f1d5c2-bdc3-4086-b0b9-1200566e78b1" providerId="ADAL" clId="{72363C7E-2E8D-4A07-B2DD-B7E11F0D38A1}" dt="2021-05-10T09:22:05.471" v="331" actId="1037"/>
          <ac:spMkLst>
            <pc:docMk/>
            <pc:sldMk cId="360026142" sldId="257"/>
            <ac:spMk id="107" creationId="{008F1D09-2C5E-4C5B-BEC3-28CF3A669D19}"/>
          </ac:spMkLst>
        </pc:spChg>
        <pc:spChg chg="mod">
          <ac:chgData name="Alexandre Cros" userId="c8f1d5c2-bdc3-4086-b0b9-1200566e78b1" providerId="ADAL" clId="{72363C7E-2E8D-4A07-B2DD-B7E11F0D38A1}" dt="2021-05-10T09:22:13.441" v="353" actId="1035"/>
          <ac:spMkLst>
            <pc:docMk/>
            <pc:sldMk cId="360026142" sldId="257"/>
            <ac:spMk id="130" creationId="{FD24B904-DCB2-45C5-AE72-5D236B60977E}"/>
          </ac:spMkLst>
        </pc:spChg>
        <pc:spChg chg="mod">
          <ac:chgData name="Alexandre Cros" userId="c8f1d5c2-bdc3-4086-b0b9-1200566e78b1" providerId="ADAL" clId="{72363C7E-2E8D-4A07-B2DD-B7E11F0D38A1}" dt="2021-05-10T09:22:48.949" v="367" actId="1036"/>
          <ac:spMkLst>
            <pc:docMk/>
            <pc:sldMk cId="360026142" sldId="257"/>
            <ac:spMk id="131" creationId="{D01445AB-5E9C-45C7-8CE5-36D7F2064F27}"/>
          </ac:spMkLst>
        </pc:spChg>
        <pc:spChg chg="mod">
          <ac:chgData name="Alexandre Cros" userId="c8f1d5c2-bdc3-4086-b0b9-1200566e78b1" providerId="ADAL" clId="{72363C7E-2E8D-4A07-B2DD-B7E11F0D38A1}" dt="2021-05-10T09:17:43.088" v="145"/>
          <ac:spMkLst>
            <pc:docMk/>
            <pc:sldMk cId="360026142" sldId="257"/>
            <ac:spMk id="240" creationId="{00000000-0000-0000-0000-000000000000}"/>
          </ac:spMkLst>
        </pc:spChg>
        <pc:spChg chg="mod">
          <ac:chgData name="Alexandre Cros" userId="c8f1d5c2-bdc3-4086-b0b9-1200566e78b1" providerId="ADAL" clId="{72363C7E-2E8D-4A07-B2DD-B7E11F0D38A1}" dt="2021-05-10T09:21:13.840" v="284" actId="20577"/>
          <ac:spMkLst>
            <pc:docMk/>
            <pc:sldMk cId="360026142" sldId="257"/>
            <ac:spMk id="241" creationId="{00000000-0000-0000-0000-000000000000}"/>
          </ac:spMkLst>
        </pc:spChg>
        <pc:grpChg chg="mod">
          <ac:chgData name="Alexandre Cros" userId="c8f1d5c2-bdc3-4086-b0b9-1200566e78b1" providerId="ADAL" clId="{72363C7E-2E8D-4A07-B2DD-B7E11F0D38A1}" dt="2021-05-10T09:17:43.088" v="145"/>
          <ac:grpSpMkLst>
            <pc:docMk/>
            <pc:sldMk cId="360026142" sldId="257"/>
            <ac:grpSpMk id="11" creationId="{9FEC4D38-3911-4D9B-89BA-4440F454FF66}"/>
          </ac:grpSpMkLst>
        </pc:grpChg>
        <pc:grpChg chg="mod">
          <ac:chgData name="Alexandre Cros" userId="c8f1d5c2-bdc3-4086-b0b9-1200566e78b1" providerId="ADAL" clId="{72363C7E-2E8D-4A07-B2DD-B7E11F0D38A1}" dt="2021-05-10T09:21:29.086" v="311" actId="1035"/>
          <ac:grpSpMkLst>
            <pc:docMk/>
            <pc:sldMk cId="360026142" sldId="257"/>
            <ac:grpSpMk id="29" creationId="{8878391A-7EAE-4EF6-A9B4-B858CBE95557}"/>
          </ac:grpSpMkLst>
        </pc:grpChg>
        <pc:picChg chg="mod">
          <ac:chgData name="Alexandre Cros" userId="c8f1d5c2-bdc3-4086-b0b9-1200566e78b1" providerId="ADAL" clId="{72363C7E-2E8D-4A07-B2DD-B7E11F0D38A1}" dt="2021-05-10T09:17:43.088" v="145"/>
          <ac:picMkLst>
            <pc:docMk/>
            <pc:sldMk cId="360026142" sldId="257"/>
            <ac:picMk id="234" creationId="{00000000-0000-0000-0000-000000000000}"/>
          </ac:picMkLst>
        </pc:picChg>
        <pc:picChg chg="mod">
          <ac:chgData name="Alexandre Cros" userId="c8f1d5c2-bdc3-4086-b0b9-1200566e78b1" providerId="ADAL" clId="{72363C7E-2E8D-4A07-B2DD-B7E11F0D38A1}" dt="2021-05-10T09:17:43.088" v="145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72363C7E-2E8D-4A07-B2DD-B7E11F0D38A1}" dt="2021-05-10T09:22:26.785" v="354" actId="14100"/>
          <ac:cxnSpMkLst>
            <pc:docMk/>
            <pc:sldMk cId="360026142" sldId="257"/>
            <ac:cxnSpMk id="80" creationId="{28C1E7E5-B3AE-4B9A-928E-442A9E0B329C}"/>
          </ac:cxnSpMkLst>
        </pc:cxnChg>
      </pc:sldChg>
    </pc:docChg>
  </pc:docChgLst>
  <pc:docChgLst>
    <pc:chgData name="Alexandre Cros" userId="c8f1d5c2-bdc3-4086-b0b9-1200566e78b1" providerId="ADAL" clId="{72D59562-9838-46ED-8FA6-CACA818A1D40}"/>
    <pc:docChg chg="undo custSel modSld">
      <pc:chgData name="Alexandre Cros" userId="c8f1d5c2-bdc3-4086-b0b9-1200566e78b1" providerId="ADAL" clId="{72D59562-9838-46ED-8FA6-CACA818A1D40}" dt="2020-06-26T13:32:47.488" v="657" actId="20577"/>
      <pc:docMkLst>
        <pc:docMk/>
      </pc:docMkLst>
      <pc:sldChg chg="addSp delSp modSp">
        <pc:chgData name="Alexandre Cros" userId="c8f1d5c2-bdc3-4086-b0b9-1200566e78b1" providerId="ADAL" clId="{72D59562-9838-46ED-8FA6-CACA818A1D40}" dt="2020-06-26T13:32:47.488" v="657" actId="20577"/>
        <pc:sldMkLst>
          <pc:docMk/>
          <pc:sldMk cId="360026142" sldId="257"/>
        </pc:sldMkLst>
        <pc:spChg chg="mod">
          <ac:chgData name="Alexandre Cros" userId="c8f1d5c2-bdc3-4086-b0b9-1200566e78b1" providerId="ADAL" clId="{72D59562-9838-46ED-8FA6-CACA818A1D40}" dt="2020-06-26T13:32:38.684" v="654" actId="20577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72D59562-9838-46ED-8FA6-CACA818A1D40}" dt="2020-06-26T13:28:29.990" v="394" actId="1036"/>
          <ac:spMkLst>
            <pc:docMk/>
            <pc:sldMk cId="360026142" sldId="257"/>
            <ac:spMk id="73" creationId="{C32AB557-36E1-4AB9-81B8-DEA951E50908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1" creationId="{F9F35908-20E8-443D-86EB-CCC536F27ED9}"/>
          </ac:spMkLst>
        </pc:spChg>
        <pc:spChg chg="mod">
          <ac:chgData name="Alexandre Cros" userId="c8f1d5c2-bdc3-4086-b0b9-1200566e78b1" providerId="ADAL" clId="{72D59562-9838-46ED-8FA6-CACA818A1D40}" dt="2020-06-26T13:29:56.158" v="517" actId="1036"/>
          <ac:spMkLst>
            <pc:docMk/>
            <pc:sldMk cId="360026142" sldId="257"/>
            <ac:spMk id="83" creationId="{5BEE9AB3-D970-4622-8B37-8A56C6808708}"/>
          </ac:spMkLst>
        </pc:spChg>
        <pc:spChg chg="mod">
          <ac:chgData name="Alexandre Cros" userId="c8f1d5c2-bdc3-4086-b0b9-1200566e78b1" providerId="ADAL" clId="{72D59562-9838-46ED-8FA6-CACA818A1D40}" dt="2020-06-26T13:32:47.488" v="657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7" creationId="{6F073765-D68F-4FD7-AE24-B2DC958D26F3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8" creationId="{2C0FA375-3505-48A7-9EDC-BFA21A14A6C5}"/>
          </ac:spMkLst>
        </pc:spChg>
        <pc:spChg chg="mod">
          <ac:chgData name="Alexandre Cros" userId="c8f1d5c2-bdc3-4086-b0b9-1200566e78b1" providerId="ADAL" clId="{72D59562-9838-46ED-8FA6-CACA818A1D40}" dt="2020-06-26T13:28:05.770" v="360" actId="1035"/>
          <ac:spMkLst>
            <pc:docMk/>
            <pc:sldMk cId="360026142" sldId="257"/>
            <ac:spMk id="89" creationId="{ABF19F78-F2A5-467E-9BCA-9FFC778137AE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99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100" creationId="{00000000-0000-0000-0000-000000000000}"/>
          </ac:spMkLst>
        </pc:spChg>
        <pc:spChg chg="del">
          <ac:chgData name="Alexandre Cros" userId="c8f1d5c2-bdc3-4086-b0b9-1200566e78b1" providerId="ADAL" clId="{72D59562-9838-46ED-8FA6-CACA818A1D40}" dt="2020-06-26T13:24:29.200" v="1" actId="478"/>
          <ac:spMkLst>
            <pc:docMk/>
            <pc:sldMk cId="360026142" sldId="257"/>
            <ac:spMk id="105" creationId="{E5F73FE4-488F-405E-973E-7E19F288EA50}"/>
          </ac:spMkLst>
        </pc:spChg>
        <pc:spChg chg="add mod">
          <ac:chgData name="Alexandre Cros" userId="c8f1d5c2-bdc3-4086-b0b9-1200566e78b1" providerId="ADAL" clId="{72D59562-9838-46ED-8FA6-CACA818A1D40}" dt="2020-06-26T13:30:33.998" v="615" actId="1037"/>
          <ac:spMkLst>
            <pc:docMk/>
            <pc:sldMk cId="360026142" sldId="257"/>
            <ac:spMk id="107" creationId="{A4AA2E3D-844A-4579-8927-E91EDF33710A}"/>
          </ac:spMkLst>
        </pc:spChg>
        <pc:spChg chg="add mod">
          <ac:chgData name="Alexandre Cros" userId="c8f1d5c2-bdc3-4086-b0b9-1200566e78b1" providerId="ADAL" clId="{72D59562-9838-46ED-8FA6-CACA818A1D40}" dt="2020-06-26T13:30:23.624" v="600" actId="1035"/>
          <ac:spMkLst>
            <pc:docMk/>
            <pc:sldMk cId="360026142" sldId="257"/>
            <ac:spMk id="108" creationId="{1B237DDB-AD23-4106-9829-B9F70945E0AA}"/>
          </ac:spMkLst>
        </pc:spChg>
        <pc:spChg chg="add mod">
          <ac:chgData name="Alexandre Cros" userId="c8f1d5c2-bdc3-4086-b0b9-1200566e78b1" providerId="ADAL" clId="{72D59562-9838-46ED-8FA6-CACA818A1D40}" dt="2020-06-26T13:30:29.398" v="614" actId="1035"/>
          <ac:spMkLst>
            <pc:docMk/>
            <pc:sldMk cId="360026142" sldId="257"/>
            <ac:spMk id="109" creationId="{A372E985-A2FF-4BD1-AE36-BD23BA895013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135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46.375" v="635" actId="6549"/>
          <ac:spMkLst>
            <pc:docMk/>
            <pc:sldMk cId="360026142" sldId="257"/>
            <ac:spMk id="141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0:09.119" v="544" actId="1035"/>
          <ac:spMkLst>
            <pc:docMk/>
            <pc:sldMk cId="360026142" sldId="257"/>
            <ac:spMk id="237" creationId="{00000000-0000-0000-0000-000000000000}"/>
          </ac:spMkLst>
        </pc:spChg>
        <pc:spChg chg="del">
          <ac:chgData name="Alexandre Cros" userId="c8f1d5c2-bdc3-4086-b0b9-1200566e78b1" providerId="ADAL" clId="{72D59562-9838-46ED-8FA6-CACA818A1D40}" dt="2020-06-26T13:29:02.765" v="395" actId="478"/>
          <ac:spMkLst>
            <pc:docMk/>
            <pc:sldMk cId="360026142" sldId="257"/>
            <ac:spMk id="239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28:23.261" v="383" actId="1036"/>
          <ac:spMkLst>
            <pc:docMk/>
            <pc:sldMk cId="360026142" sldId="257"/>
            <ac:spMk id="240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28:23.261" v="383" actId="1036"/>
          <ac:spMkLst>
            <pc:docMk/>
            <pc:sldMk cId="360026142" sldId="257"/>
            <ac:spMk id="241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249" creationId="{E74016F0-B8FD-4E34-B6CE-73F794A5CFA1}"/>
          </ac:spMkLst>
        </pc:spChg>
        <pc:grpChg chg="mod">
          <ac:chgData name="Alexandre Cros" userId="c8f1d5c2-bdc3-4086-b0b9-1200566e78b1" providerId="ADAL" clId="{72D59562-9838-46ED-8FA6-CACA818A1D40}" dt="2020-06-26T13:24:22.472" v="0"/>
          <ac:grpSpMkLst>
            <pc:docMk/>
            <pc:sldMk cId="360026142" sldId="257"/>
            <ac:grpSpMk id="7" creationId="{C198CFE7-8119-4FA9-9145-EDFB696EB369}"/>
          </ac:grpSpMkLst>
        </pc:grpChg>
        <pc:grpChg chg="mod">
          <ac:chgData name="Alexandre Cros" userId="c8f1d5c2-bdc3-4086-b0b9-1200566e78b1" providerId="ADAL" clId="{72D59562-9838-46ED-8FA6-CACA818A1D40}" dt="2020-06-26T13:25:41.319" v="101"/>
          <ac:grpSpMkLst>
            <pc:docMk/>
            <pc:sldMk cId="360026142" sldId="257"/>
            <ac:grpSpMk id="13" creationId="{2B928C32-A0B3-458F-B9F1-2EA73D08C550}"/>
          </ac:grpSpMkLst>
        </pc:grpChg>
        <pc:picChg chg="mod">
          <ac:chgData name="Alexandre Cros" userId="c8f1d5c2-bdc3-4086-b0b9-1200566e78b1" providerId="ADAL" clId="{72D59562-9838-46ED-8FA6-CACA818A1D40}" dt="2020-06-26T13:28:23.261" v="383" actId="1036"/>
          <ac:picMkLst>
            <pc:docMk/>
            <pc:sldMk cId="360026142" sldId="257"/>
            <ac:picMk id="234" creationId="{00000000-0000-0000-0000-000000000000}"/>
          </ac:picMkLst>
        </pc:picChg>
        <pc:picChg chg="mod">
          <ac:chgData name="Alexandre Cros" userId="c8f1d5c2-bdc3-4086-b0b9-1200566e78b1" providerId="ADAL" clId="{72D59562-9838-46ED-8FA6-CACA818A1D40}" dt="2020-06-26T13:28:23.261" v="383" actId="1036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72D59562-9838-46ED-8FA6-CACA818A1D40}" dt="2020-06-26T13:30:48.623" v="617" actId="1038"/>
          <ac:cxnSpMkLst>
            <pc:docMk/>
            <pc:sldMk cId="360026142" sldId="257"/>
            <ac:cxnSpMk id="80" creationId="{28C1E7E5-B3AE-4B9A-928E-442A9E0B329C}"/>
          </ac:cxnSpMkLst>
        </pc:cxnChg>
        <pc:cxnChg chg="mod">
          <ac:chgData name="Alexandre Cros" userId="c8f1d5c2-bdc3-4086-b0b9-1200566e78b1" providerId="ADAL" clId="{72D59562-9838-46ED-8FA6-CACA818A1D40}" dt="2020-06-26T13:24:41.326" v="2" actId="14100"/>
          <ac:cxnSpMkLst>
            <pc:docMk/>
            <pc:sldMk cId="360026142" sldId="257"/>
            <ac:cxnSpMk id="96" creationId="{A266AC3D-FAFD-446C-BF1A-97AB108E435A}"/>
          </ac:cxnSpMkLst>
        </pc:cxnChg>
        <pc:cxnChg chg="mod">
          <ac:chgData name="Alexandre Cros" userId="c8f1d5c2-bdc3-4086-b0b9-1200566e78b1" providerId="ADAL" clId="{72D59562-9838-46ED-8FA6-CACA818A1D40}" dt="2020-06-26T13:31:04.036" v="619" actId="1038"/>
          <ac:cxnSpMkLst>
            <pc:docMk/>
            <pc:sldMk cId="360026142" sldId="257"/>
            <ac:cxnSpMk id="97" creationId="{00000000-0000-0000-0000-000000000000}"/>
          </ac:cxnSpMkLst>
        </pc:cxnChg>
        <pc:cxnChg chg="add mod">
          <ac:chgData name="Alexandre Cros" userId="c8f1d5c2-bdc3-4086-b0b9-1200566e78b1" providerId="ADAL" clId="{72D59562-9838-46ED-8FA6-CACA818A1D40}" dt="2020-06-26T13:29:41.161" v="482" actId="14100"/>
          <ac:cxnSpMkLst>
            <pc:docMk/>
            <pc:sldMk cId="360026142" sldId="257"/>
            <ac:cxnSpMk id="106" creationId="{20B4DA7C-1657-4830-8350-F3891A349E9B}"/>
          </ac:cxnSpMkLst>
        </pc:cxnChg>
        <pc:cxnChg chg="del mod">
          <ac:chgData name="Alexandre Cros" userId="c8f1d5c2-bdc3-4086-b0b9-1200566e78b1" providerId="ADAL" clId="{72D59562-9838-46ED-8FA6-CACA818A1D40}" dt="2020-06-26T13:29:14.919" v="397" actId="478"/>
          <ac:cxnSpMkLst>
            <pc:docMk/>
            <pc:sldMk cId="360026142" sldId="257"/>
            <ac:cxnSpMk id="236" creationId="{00000000-0000-0000-0000-000000000000}"/>
          </ac:cxnSpMkLst>
        </pc:cxnChg>
      </pc:sldChg>
    </pc:docChg>
  </pc:docChgLst>
  <pc:docChgLst>
    <pc:chgData name="Alexandre Cros" userId="c8f1d5c2-bdc3-4086-b0b9-1200566e78b1" providerId="ADAL" clId="{730FB7DB-3B49-4175-AA0E-4D5147AE041A}"/>
    <pc:docChg chg="undo redo custSel modSld">
      <pc:chgData name="Alexandre Cros" userId="c8f1d5c2-bdc3-4086-b0b9-1200566e78b1" providerId="ADAL" clId="{730FB7DB-3B49-4175-AA0E-4D5147AE041A}" dt="2020-11-05T10:02:38.105" v="367" actId="1035"/>
      <pc:docMkLst>
        <pc:docMk/>
      </pc:docMkLst>
      <pc:sldChg chg="addSp delSp modSp">
        <pc:chgData name="Alexandre Cros" userId="c8f1d5c2-bdc3-4086-b0b9-1200566e78b1" providerId="ADAL" clId="{730FB7DB-3B49-4175-AA0E-4D5147AE041A}" dt="2020-11-05T10:02:38.105" v="367" actId="1035"/>
        <pc:sldMkLst>
          <pc:docMk/>
          <pc:sldMk cId="360026142" sldId="257"/>
        </pc:sldMkLst>
        <pc:spChg chg="mod">
          <ac:chgData name="Alexandre Cros" userId="c8f1d5c2-bdc3-4086-b0b9-1200566e78b1" providerId="ADAL" clId="{730FB7DB-3B49-4175-AA0E-4D5147AE041A}" dt="2020-11-05T10:02:19.583" v="337" actId="164"/>
          <ac:spMkLst>
            <pc:docMk/>
            <pc:sldMk cId="360026142" sldId="257"/>
            <ac:spMk id="5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2:19.583" v="337" actId="164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2:06.310" v="335" actId="164"/>
          <ac:spMkLst>
            <pc:docMk/>
            <pc:sldMk cId="360026142" sldId="257"/>
            <ac:spMk id="52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09:55:21.894" v="112" actId="20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730FB7DB-3B49-4175-AA0E-4D5147AE041A}" dt="2020-11-05T09:59:17.959" v="242" actId="164"/>
          <ac:spMkLst>
            <pc:docMk/>
            <pc:sldMk cId="360026142" sldId="257"/>
            <ac:spMk id="86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1:30.950" v="331" actId="1036"/>
          <ac:spMkLst>
            <pc:docMk/>
            <pc:sldMk cId="360026142" sldId="257"/>
            <ac:spMk id="89" creationId="{ABF19F78-F2A5-467E-9BCA-9FFC778137AE}"/>
          </ac:spMkLst>
        </pc:spChg>
        <pc:spChg chg="mod">
          <ac:chgData name="Alexandre Cros" userId="c8f1d5c2-bdc3-4086-b0b9-1200566e78b1" providerId="ADAL" clId="{730FB7DB-3B49-4175-AA0E-4D5147AE041A}" dt="2020-11-05T09:59:17.959" v="242" actId="164"/>
          <ac:spMkLst>
            <pc:docMk/>
            <pc:sldMk cId="360026142" sldId="257"/>
            <ac:spMk id="110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09:56:44.288" v="155" actId="20577"/>
          <ac:spMkLst>
            <pc:docMk/>
            <pc:sldMk cId="360026142" sldId="257"/>
            <ac:spMk id="117" creationId="{4B557D48-87B7-46FF-BF19-158478C7651A}"/>
          </ac:spMkLst>
        </pc:spChg>
        <pc:grpChg chg="add 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" creationId="{289BE247-C2CF-45DF-B094-E230A7E858D7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13" creationId="{DACB29A5-0ACF-4718-8622-034484A0C502}"/>
          </ac:grpSpMkLst>
        </pc:grpChg>
        <pc:grpChg chg="add mod">
          <ac:chgData name="Alexandre Cros" userId="c8f1d5c2-bdc3-4086-b0b9-1200566e78b1" providerId="ADAL" clId="{730FB7DB-3B49-4175-AA0E-4D5147AE041A}" dt="2020-11-05T10:02:11.321" v="336" actId="14100"/>
          <ac:grpSpMkLst>
            <pc:docMk/>
            <pc:sldMk cId="360026142" sldId="257"/>
            <ac:grpSpMk id="14" creationId="{1C579942-2F8A-4ED7-BBB5-4218C9D00952}"/>
          </ac:grpSpMkLst>
        </pc:grpChg>
        <pc:grpChg chg="add mod">
          <ac:chgData name="Alexandre Cros" userId="c8f1d5c2-bdc3-4086-b0b9-1200566e78b1" providerId="ADAL" clId="{730FB7DB-3B49-4175-AA0E-4D5147AE041A}" dt="2020-11-05T10:02:22.715" v="342" actId="1036"/>
          <ac:grpSpMkLst>
            <pc:docMk/>
            <pc:sldMk cId="360026142" sldId="257"/>
            <ac:grpSpMk id="16" creationId="{D50C9597-383F-4D0B-AD1C-C307634E639B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17" creationId="{C8CB5B36-3860-456D-8B4A-A65C916FEA08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0" creationId="{DA7CD3EC-60BB-4BF6-83ED-2C79897EBEE3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1" creationId="{FDAA9839-EC75-43F9-A804-77F65CA932C9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2" creationId="{D71C0EEE-796E-465A-A0D8-D34A5307701E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31" creationId="{F0B233A7-3083-457C-867A-CEEEF25AC84C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35" creationId="{9F6E2881-8216-4735-ACA8-CFCE0FB8796E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115" creationId="{A168EF5C-12D3-458B-8FE5-FA29F26E35B6}"/>
          </ac:grpSpMkLst>
        </pc:grpChg>
        <pc:picChg chg="del">
          <ac:chgData name="Alexandre Cros" userId="c8f1d5c2-bdc3-4086-b0b9-1200566e78b1" providerId="ADAL" clId="{730FB7DB-3B49-4175-AA0E-4D5147AE041A}" dt="2020-11-05T09:58:40.174" v="156" actId="478"/>
          <ac:picMkLst>
            <pc:docMk/>
            <pc:sldMk cId="360026142" sldId="257"/>
            <ac:picMk id="128" creationId="{00000000-0000-0000-0000-000000000000}"/>
          </ac:picMkLst>
        </pc:pic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3" creationId="{00000000-0000-0000-0000-000000000000}"/>
          </ac:cxnSpMkLst>
        </pc:cxnChg>
        <pc:cxnChg chg="del">
          <ac:chgData name="Alexandre Cros" userId="c8f1d5c2-bdc3-4086-b0b9-1200566e78b1" providerId="ADAL" clId="{730FB7DB-3B49-4175-AA0E-4D5147AE041A}" dt="2020-11-05T09:58:42.256" v="157" actId="478"/>
          <ac:cxnSpMkLst>
            <pc:docMk/>
            <pc:sldMk cId="360026142" sldId="257"/>
            <ac:cxnSpMk id="24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1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2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4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19.583" v="337" actId="164"/>
          <ac:cxnSpMkLst>
            <pc:docMk/>
            <pc:sldMk cId="360026142" sldId="257"/>
            <ac:cxnSpMk id="75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19.583" v="337" actId="164"/>
          <ac:cxnSpMkLst>
            <pc:docMk/>
            <pc:sldMk cId="360026142" sldId="257"/>
            <ac:cxnSpMk id="76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1:43.173" v="332" actId="14100"/>
          <ac:cxnSpMkLst>
            <pc:docMk/>
            <pc:sldMk cId="360026142" sldId="257"/>
            <ac:cxnSpMk id="123" creationId="{00014DC2-2FED-4291-9B00-CAF18B92B395}"/>
          </ac:cxnSpMkLst>
        </pc:cxnChg>
      </pc:sldChg>
    </pc:docChg>
  </pc:docChgLst>
  <pc:docChgLst>
    <pc:chgData name="Alexandre Cros" userId="c8f1d5c2-bdc3-4086-b0b9-1200566e78b1" providerId="ADAL" clId="{8BBFE207-CFEE-4FEC-901E-328CC2478120}"/>
    <pc:docChg chg="undo redo custSel modSld">
      <pc:chgData name="Alexandre Cros" userId="c8f1d5c2-bdc3-4086-b0b9-1200566e78b1" providerId="ADAL" clId="{8BBFE207-CFEE-4FEC-901E-328CC2478120}" dt="2020-09-14T13:14:27.595" v="5451" actId="790"/>
      <pc:docMkLst>
        <pc:docMk/>
      </pc:docMkLst>
      <pc:sldChg chg="addSp delSp modSp">
        <pc:chgData name="Alexandre Cros" userId="c8f1d5c2-bdc3-4086-b0b9-1200566e78b1" providerId="ADAL" clId="{8BBFE207-CFEE-4FEC-901E-328CC2478120}" dt="2020-09-14T13:14:27.595" v="5451" actId="790"/>
        <pc:sldMkLst>
          <pc:docMk/>
          <pc:sldMk cId="360026142" sldId="257"/>
        </pc:sldMkLst>
        <pc:spChg chg="mod">
          <ac:chgData name="Alexandre Cros" userId="c8f1d5c2-bdc3-4086-b0b9-1200566e78b1" providerId="ADAL" clId="{8BBFE207-CFEE-4FEC-901E-328CC2478120}" dt="2020-09-14T08:56:37.644" v="11" actId="14100"/>
          <ac:spMkLst>
            <pc:docMk/>
            <pc:sldMk cId="360026142" sldId="257"/>
            <ac:spMk id="5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0:25:12.408" v="1355" actId="790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0:10:09.306" v="1049" actId="14100"/>
          <ac:spMkLst>
            <pc:docMk/>
            <pc:sldMk cId="360026142" sldId="257"/>
            <ac:spMk id="18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57.464" v="2713" actId="1036"/>
          <ac:spMkLst>
            <pc:docMk/>
            <pc:sldMk cId="360026142" sldId="257"/>
            <ac:spMk id="27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45.326" v="2692" actId="1036"/>
          <ac:spMkLst>
            <pc:docMk/>
            <pc:sldMk cId="360026142" sldId="257"/>
            <ac:spMk id="33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34.445" v="2674" actId="1036"/>
          <ac:spMkLst>
            <pc:docMk/>
            <pc:sldMk cId="360026142" sldId="257"/>
            <ac:spMk id="3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21.006" v="2652" actId="164"/>
          <ac:spMkLst>
            <pc:docMk/>
            <pc:sldMk cId="360026142" sldId="257"/>
            <ac:spMk id="41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2:57:35.173" v="5079" actId="2711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8BBFE207-CFEE-4FEC-901E-328CC2478120}" dt="2020-09-14T11:34:27.192" v="4584" actId="164"/>
          <ac:spMkLst>
            <pc:docMk/>
            <pc:sldMk cId="360026142" sldId="257"/>
            <ac:spMk id="73" creationId="{C32AB557-36E1-4AB9-81B8-DEA951E50908}"/>
          </ac:spMkLst>
        </pc:spChg>
        <pc:spChg chg="mod topLvl">
          <ac:chgData name="Alexandre Cros" userId="c8f1d5c2-bdc3-4086-b0b9-1200566e78b1" providerId="ADAL" clId="{8BBFE207-CFEE-4FEC-901E-328CC2478120}" dt="2020-09-14T11:32:29.336" v="4479" actId="1035"/>
          <ac:spMkLst>
            <pc:docMk/>
            <pc:sldMk cId="360026142" sldId="257"/>
            <ac:spMk id="79" creationId="{267C955A-ED4B-43B2-AF04-ABBDFAF4B3E4}"/>
          </ac:spMkLst>
        </pc:spChg>
        <pc:spChg chg="del">
          <ac:chgData name="Alexandre Cros" userId="c8f1d5c2-bdc3-4086-b0b9-1200566e78b1" providerId="ADAL" clId="{8BBFE207-CFEE-4FEC-901E-328CC2478120}" dt="2020-09-14T10:03:23.502" v="999" actId="478"/>
          <ac:spMkLst>
            <pc:docMk/>
            <pc:sldMk cId="360026142" sldId="257"/>
            <ac:spMk id="81" creationId="{F9F35908-20E8-443D-86EB-CCC536F27ED9}"/>
          </ac:spMkLst>
        </pc:spChg>
        <pc:spChg chg="mod topLvl">
          <ac:chgData name="Alexandre Cros" userId="c8f1d5c2-bdc3-4086-b0b9-1200566e78b1" providerId="ADAL" clId="{8BBFE207-CFEE-4FEC-901E-328CC2478120}" dt="2020-09-14T11:08:37.638" v="3337" actId="164"/>
          <ac:spMkLst>
            <pc:docMk/>
            <pc:sldMk cId="360026142" sldId="257"/>
            <ac:spMk id="82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2:54.707" v="977" actId="478"/>
          <ac:spMkLst>
            <pc:docMk/>
            <pc:sldMk cId="360026142" sldId="257"/>
            <ac:spMk id="83" creationId="{5BEE9AB3-D970-4622-8B37-8A56C6808708}"/>
          </ac:spMkLst>
        </pc:spChg>
        <pc:spChg chg="del mod topLvl">
          <ac:chgData name="Alexandre Cros" userId="c8f1d5c2-bdc3-4086-b0b9-1200566e78b1" providerId="ADAL" clId="{8BBFE207-CFEE-4FEC-901E-328CC2478120}" dt="2020-09-14T10:57:19.506" v="2619" actId="478"/>
          <ac:spMkLst>
            <pc:docMk/>
            <pc:sldMk cId="360026142" sldId="257"/>
            <ac:spMk id="84" creationId="{00000000-0000-0000-0000-000000000000}"/>
          </ac:spMkLst>
        </pc:spChg>
        <pc:spChg chg="mod ord topLvl">
          <ac:chgData name="Alexandre Cros" userId="c8f1d5c2-bdc3-4086-b0b9-1200566e78b1" providerId="ADAL" clId="{8BBFE207-CFEE-4FEC-901E-328CC2478120}" dt="2020-09-14T11:34:16.978" v="4583" actId="164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8BBFE207-CFEE-4FEC-901E-328CC2478120}" dt="2020-09-14T10:23:52.444" v="1308" actId="14100"/>
          <ac:spMkLst>
            <pc:docMk/>
            <pc:sldMk cId="360026142" sldId="257"/>
            <ac:spMk id="86" creationId="{00000000-0000-0000-0000-000000000000}"/>
          </ac:spMkLst>
        </pc:spChg>
        <pc:spChg chg="del">
          <ac:chgData name="Alexandre Cros" userId="c8f1d5c2-bdc3-4086-b0b9-1200566e78b1" providerId="ADAL" clId="{8BBFE207-CFEE-4FEC-901E-328CC2478120}" dt="2020-09-14T10:03:25.228" v="1000" actId="478"/>
          <ac:spMkLst>
            <pc:docMk/>
            <pc:sldMk cId="360026142" sldId="257"/>
            <ac:spMk id="87" creationId="{6F073765-D68F-4FD7-AE24-B2DC958D26F3}"/>
          </ac:spMkLst>
        </pc:spChg>
        <pc:spChg chg="del">
          <ac:chgData name="Alexandre Cros" userId="c8f1d5c2-bdc3-4086-b0b9-1200566e78b1" providerId="ADAL" clId="{8BBFE207-CFEE-4FEC-901E-328CC2478120}" dt="2020-09-14T10:03:26.786" v="1001" actId="478"/>
          <ac:spMkLst>
            <pc:docMk/>
            <pc:sldMk cId="360026142" sldId="257"/>
            <ac:spMk id="88" creationId="{2C0FA375-3505-48A7-9EDC-BFA21A14A6C5}"/>
          </ac:spMkLst>
        </pc:spChg>
        <pc:spChg chg="mod">
          <ac:chgData name="Alexandre Cros" userId="c8f1d5c2-bdc3-4086-b0b9-1200566e78b1" providerId="ADAL" clId="{8BBFE207-CFEE-4FEC-901E-328CC2478120}" dt="2020-09-14T11:34:16.978" v="4583" actId="164"/>
          <ac:spMkLst>
            <pc:docMk/>
            <pc:sldMk cId="360026142" sldId="257"/>
            <ac:spMk id="89" creationId="{ABF19F78-F2A5-467E-9BCA-9FFC778137AE}"/>
          </ac:spMkLst>
        </pc:spChg>
        <pc:spChg chg="mod topLvl">
          <ac:chgData name="Alexandre Cros" userId="c8f1d5c2-bdc3-4086-b0b9-1200566e78b1" providerId="ADAL" clId="{8BBFE207-CFEE-4FEC-901E-328CC2478120}" dt="2020-09-14T10:54:19.815" v="2255" actId="1076"/>
          <ac:spMkLst>
            <pc:docMk/>
            <pc:sldMk cId="360026142" sldId="257"/>
            <ac:spMk id="94" creationId="{D3AA6450-347B-4EB8-82DA-EF736E501726}"/>
          </ac:spMkLst>
        </pc:spChg>
        <pc:spChg chg="del mod topLvl">
          <ac:chgData name="Alexandre Cros" userId="c8f1d5c2-bdc3-4086-b0b9-1200566e78b1" providerId="ADAL" clId="{8BBFE207-CFEE-4FEC-901E-328CC2478120}" dt="2020-09-14T11:24:39.733" v="4257" actId="478"/>
          <ac:spMkLst>
            <pc:docMk/>
            <pc:sldMk cId="360026142" sldId="257"/>
            <ac:spMk id="95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09:59:53.185" v="960" actId="478"/>
          <ac:spMkLst>
            <pc:docMk/>
            <pc:sldMk cId="360026142" sldId="257"/>
            <ac:spMk id="98" creationId="{1ADF18D1-475D-4A58-88B3-4A52E1AA6976}"/>
          </ac:spMkLst>
        </pc:spChg>
        <pc:spChg chg="del mod topLvl">
          <ac:chgData name="Alexandre Cros" userId="c8f1d5c2-bdc3-4086-b0b9-1200566e78b1" providerId="ADAL" clId="{8BBFE207-CFEE-4FEC-901E-328CC2478120}" dt="2020-09-14T10:04:01.615" v="1006" actId="478"/>
          <ac:spMkLst>
            <pc:docMk/>
            <pc:sldMk cId="360026142" sldId="257"/>
            <ac:spMk id="99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4:02.769" v="1007" actId="478"/>
          <ac:spMkLst>
            <pc:docMk/>
            <pc:sldMk cId="360026142" sldId="257"/>
            <ac:spMk id="100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09:59:51.798" v="959" actId="478"/>
          <ac:spMkLst>
            <pc:docMk/>
            <pc:sldMk cId="360026142" sldId="257"/>
            <ac:spMk id="101" creationId="{491F4984-DCA7-4688-BD8C-AA36150BC986}"/>
          </ac:spMkLst>
        </pc:spChg>
        <pc:spChg chg="mod topLvl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02" creationId="{B3DC8F71-420E-45E1-959E-D7855C9F18DC}"/>
          </ac:spMkLst>
        </pc:spChg>
        <pc:spChg chg="del">
          <ac:chgData name="Alexandre Cros" userId="c8f1d5c2-bdc3-4086-b0b9-1200566e78b1" providerId="ADAL" clId="{8BBFE207-CFEE-4FEC-901E-328CC2478120}" dt="2020-09-14T10:02:12.242" v="969" actId="478"/>
          <ac:spMkLst>
            <pc:docMk/>
            <pc:sldMk cId="360026142" sldId="257"/>
            <ac:spMk id="107" creationId="{A4AA2E3D-844A-4579-8927-E91EDF33710A}"/>
          </ac:spMkLst>
        </pc:spChg>
        <pc:spChg chg="del">
          <ac:chgData name="Alexandre Cros" userId="c8f1d5c2-bdc3-4086-b0b9-1200566e78b1" providerId="ADAL" clId="{8BBFE207-CFEE-4FEC-901E-328CC2478120}" dt="2020-09-14T10:02:13.308" v="970" actId="478"/>
          <ac:spMkLst>
            <pc:docMk/>
            <pc:sldMk cId="360026142" sldId="257"/>
            <ac:spMk id="108" creationId="{1B237DDB-AD23-4106-9829-B9F70945E0AA}"/>
          </ac:spMkLst>
        </pc:spChg>
        <pc:spChg chg="del">
          <ac:chgData name="Alexandre Cros" userId="c8f1d5c2-bdc3-4086-b0b9-1200566e78b1" providerId="ADAL" clId="{8BBFE207-CFEE-4FEC-901E-328CC2478120}" dt="2020-09-14T10:02:14.121" v="971" actId="478"/>
          <ac:spMkLst>
            <pc:docMk/>
            <pc:sldMk cId="360026142" sldId="257"/>
            <ac:spMk id="109" creationId="{A372E985-A2FF-4BD1-AE36-BD23BA895013}"/>
          </ac:spMkLst>
        </pc:spChg>
        <pc:spChg chg="mod">
          <ac:chgData name="Alexandre Cros" userId="c8f1d5c2-bdc3-4086-b0b9-1200566e78b1" providerId="ADAL" clId="{8BBFE207-CFEE-4FEC-901E-328CC2478120}" dt="2020-09-14T10:23:59.164" v="1310" actId="14100"/>
          <ac:spMkLst>
            <pc:docMk/>
            <pc:sldMk cId="360026142" sldId="257"/>
            <ac:spMk id="110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34:41.996" v="4586" actId="164"/>
          <ac:spMkLst>
            <pc:docMk/>
            <pc:sldMk cId="360026142" sldId="257"/>
            <ac:spMk id="114" creationId="{A99B6E4C-AE99-4691-BBD7-07470D4B4C48}"/>
          </ac:spMkLst>
        </pc:spChg>
        <pc:spChg chg="mod">
          <ac:chgData name="Alexandre Cros" userId="c8f1d5c2-bdc3-4086-b0b9-1200566e78b1" providerId="ADAL" clId="{8BBFE207-CFEE-4FEC-901E-328CC2478120}" dt="2020-09-14T11:03:42.366" v="2911" actId="790"/>
          <ac:spMkLst>
            <pc:docMk/>
            <pc:sldMk cId="360026142" sldId="257"/>
            <ac:spMk id="116" creationId="{035DA459-D914-43AA-9454-A31E589BC9C5}"/>
          </ac:spMkLst>
        </pc:spChg>
        <pc:spChg chg="mod">
          <ac:chgData name="Alexandre Cros" userId="c8f1d5c2-bdc3-4086-b0b9-1200566e78b1" providerId="ADAL" clId="{8BBFE207-CFEE-4FEC-901E-328CC2478120}" dt="2020-09-14T11:06:05.491" v="3015" actId="207"/>
          <ac:spMkLst>
            <pc:docMk/>
            <pc:sldMk cId="360026142" sldId="257"/>
            <ac:spMk id="117" creationId="{4B557D48-87B7-46FF-BF19-158478C7651A}"/>
          </ac:spMkLst>
        </pc:spChg>
        <pc:spChg chg="add mod">
          <ac:chgData name="Alexandre Cros" userId="c8f1d5c2-bdc3-4086-b0b9-1200566e78b1" providerId="ADAL" clId="{8BBFE207-CFEE-4FEC-901E-328CC2478120}" dt="2020-09-14T11:34:49.829" v="4587" actId="164"/>
          <ac:spMkLst>
            <pc:docMk/>
            <pc:sldMk cId="360026142" sldId="257"/>
            <ac:spMk id="119" creationId="{F716761B-21A7-437C-B794-D166F2FA35E9}"/>
          </ac:spMkLst>
        </pc:spChg>
        <pc:spChg chg="add mod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20" creationId="{17FE9B16-008C-4FA5-BC91-BD7BB925AEB7}"/>
          </ac:spMkLst>
        </pc:spChg>
        <pc:spChg chg="add mod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21" creationId="{182A36BE-CB62-4778-B876-814C6D86BC03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4" creationId="{0BB70765-2AA1-47A6-9B94-96E2D5D879CD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5" creationId="{1EAD2F72-5905-4751-93D6-BECDBDAF12B5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6" creationId="{C42762C1-A5C8-404F-A2B2-5154F8EF4C90}"/>
          </ac:spMkLst>
        </pc:spChg>
        <pc:spChg chg="add mod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7" creationId="{9429C686-D176-42D7-8727-F0CBF04EABAE}"/>
          </ac:spMkLst>
        </pc:spChg>
        <pc:spChg chg="add mod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9" creationId="{77DEA1BD-D3C6-4BB4-949F-232BDE397444}"/>
          </ac:spMkLst>
        </pc:spChg>
        <pc:spChg chg="add mod">
          <ac:chgData name="Alexandre Cros" userId="c8f1d5c2-bdc3-4086-b0b9-1200566e78b1" providerId="ADAL" clId="{8BBFE207-CFEE-4FEC-901E-328CC2478120}" dt="2020-09-14T11:40:57.710" v="4999" actId="164"/>
          <ac:spMkLst>
            <pc:docMk/>
            <pc:sldMk cId="360026142" sldId="257"/>
            <ac:spMk id="130" creationId="{FD24B904-DCB2-45C5-AE72-5D236B60977E}"/>
          </ac:spMkLst>
        </pc:spChg>
        <pc:spChg chg="add mod">
          <ac:chgData name="Alexandre Cros" userId="c8f1d5c2-bdc3-4086-b0b9-1200566e78b1" providerId="ADAL" clId="{8BBFE207-CFEE-4FEC-901E-328CC2478120}" dt="2020-09-14T11:40:57.710" v="4999" actId="164"/>
          <ac:spMkLst>
            <pc:docMk/>
            <pc:sldMk cId="360026142" sldId="257"/>
            <ac:spMk id="131" creationId="{D01445AB-5E9C-45C7-8CE5-36D7F2064F27}"/>
          </ac:spMkLst>
        </pc:spChg>
        <pc:spChg chg="mod">
          <ac:chgData name="Alexandre Cros" userId="c8f1d5c2-bdc3-4086-b0b9-1200566e78b1" providerId="ADAL" clId="{8BBFE207-CFEE-4FEC-901E-328CC2478120}" dt="2020-09-14T13:12:18.716" v="5375" actId="790"/>
          <ac:spMkLst>
            <pc:docMk/>
            <pc:sldMk cId="360026142" sldId="257"/>
            <ac:spMk id="132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41:24.564" v="5022" actId="1038"/>
          <ac:spMkLst>
            <pc:docMk/>
            <pc:sldMk cId="360026142" sldId="257"/>
            <ac:spMk id="134" creationId="{26F52E56-10BF-4C9C-980C-BB11BD767775}"/>
          </ac:spMkLst>
        </pc:spChg>
        <pc:spChg chg="del mod topLvl">
          <ac:chgData name="Alexandre Cros" userId="c8f1d5c2-bdc3-4086-b0b9-1200566e78b1" providerId="ADAL" clId="{8BBFE207-CFEE-4FEC-901E-328CC2478120}" dt="2020-09-14T10:04:03.710" v="1008" actId="478"/>
          <ac:spMkLst>
            <pc:docMk/>
            <pc:sldMk cId="360026142" sldId="257"/>
            <ac:spMk id="135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29:09.993" v="4307" actId="207"/>
          <ac:spMkLst>
            <pc:docMk/>
            <pc:sldMk cId="360026142" sldId="257"/>
            <ac:spMk id="13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14:27.595" v="5451" actId="790"/>
          <ac:spMkLst>
            <pc:docMk/>
            <pc:sldMk cId="360026142" sldId="257"/>
            <ac:spMk id="137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06:24.507" v="5372" actId="20577"/>
          <ac:spMkLst>
            <pc:docMk/>
            <pc:sldMk cId="360026142" sldId="257"/>
            <ac:spMk id="138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1:07:38.372" v="3168" actId="164"/>
          <ac:spMkLst>
            <pc:docMk/>
            <pc:sldMk cId="360026142" sldId="257"/>
            <ac:spMk id="139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06:14.489" v="5371" actId="20577"/>
          <ac:spMkLst>
            <pc:docMk/>
            <pc:sldMk cId="360026142" sldId="257"/>
            <ac:spMk id="141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1:56.266" v="2809" actId="164"/>
          <ac:spMkLst>
            <pc:docMk/>
            <pc:sldMk cId="360026142" sldId="257"/>
            <ac:spMk id="142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1:56.266" v="2809" actId="164"/>
          <ac:spMkLst>
            <pc:docMk/>
            <pc:sldMk cId="360026142" sldId="257"/>
            <ac:spMk id="144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41:34.375" v="5028" actId="1036"/>
          <ac:spMkLst>
            <pc:docMk/>
            <pc:sldMk cId="360026142" sldId="257"/>
            <ac:spMk id="145" creationId="{4FFDC8E7-38CB-43F1-911B-EAA82F70DC9F}"/>
          </ac:spMkLst>
        </pc:spChg>
        <pc:spChg chg="add mod">
          <ac:chgData name="Alexandre Cros" userId="c8f1d5c2-bdc3-4086-b0b9-1200566e78b1" providerId="ADAL" clId="{8BBFE207-CFEE-4FEC-901E-328CC2478120}" dt="2020-09-14T12:58:49.989" v="5104" actId="1038"/>
          <ac:spMkLst>
            <pc:docMk/>
            <pc:sldMk cId="360026142" sldId="257"/>
            <ac:spMk id="146" creationId="{121FED41-65AA-4B1B-8973-21C97B1A9F71}"/>
          </ac:spMkLst>
        </pc:spChg>
        <pc:spChg chg="add mod">
          <ac:chgData name="Alexandre Cros" userId="c8f1d5c2-bdc3-4086-b0b9-1200566e78b1" providerId="ADAL" clId="{8BBFE207-CFEE-4FEC-901E-328CC2478120}" dt="2020-09-14T12:59:50.949" v="5207" actId="1035"/>
          <ac:spMkLst>
            <pc:docMk/>
            <pc:sldMk cId="360026142" sldId="257"/>
            <ac:spMk id="148" creationId="{9B207F74-E664-4923-B7FC-0A648863B578}"/>
          </ac:spMkLst>
        </pc:spChg>
        <pc:spChg chg="add mod">
          <ac:chgData name="Alexandre Cros" userId="c8f1d5c2-bdc3-4086-b0b9-1200566e78b1" providerId="ADAL" clId="{8BBFE207-CFEE-4FEC-901E-328CC2478120}" dt="2020-09-14T13:00:02.215" v="5267" actId="1036"/>
          <ac:spMkLst>
            <pc:docMk/>
            <pc:sldMk cId="360026142" sldId="257"/>
            <ac:spMk id="149" creationId="{B98D9ACC-AAEA-4ED4-90EE-CD1EEC0CCCBA}"/>
          </ac:spMkLst>
        </pc:spChg>
        <pc:spChg chg="mod">
          <ac:chgData name="Alexandre Cros" userId="c8f1d5c2-bdc3-4086-b0b9-1200566e78b1" providerId="ADAL" clId="{8BBFE207-CFEE-4FEC-901E-328CC2478120}" dt="2020-09-14T11:34:33.991" v="4585" actId="164"/>
          <ac:spMkLst>
            <pc:docMk/>
            <pc:sldMk cId="360026142" sldId="257"/>
            <ac:spMk id="233" creationId="{00000000-0000-0000-0000-000000000000}"/>
          </ac:spMkLst>
        </pc:spChg>
        <pc:spChg chg="add del mod topLvl">
          <ac:chgData name="Alexandre Cros" userId="c8f1d5c2-bdc3-4086-b0b9-1200566e78b1" providerId="ADAL" clId="{8BBFE207-CFEE-4FEC-901E-328CC2478120}" dt="2020-09-14T10:02:34.683" v="975" actId="478"/>
          <ac:spMkLst>
            <pc:docMk/>
            <pc:sldMk cId="360026142" sldId="257"/>
            <ac:spMk id="237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0:54:26.607" v="2256" actId="1076"/>
          <ac:spMkLst>
            <pc:docMk/>
            <pc:sldMk cId="360026142" sldId="257"/>
            <ac:spMk id="240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1:34:27.192" v="4584" actId="164"/>
          <ac:spMkLst>
            <pc:docMk/>
            <pc:sldMk cId="360026142" sldId="257"/>
            <ac:spMk id="241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34:41.996" v="4586" actId="164"/>
          <ac:spMkLst>
            <pc:docMk/>
            <pc:sldMk cId="360026142" sldId="257"/>
            <ac:spMk id="243" creationId="{00000000-0000-0000-0000-000000000000}"/>
          </ac:spMkLst>
        </pc:spChg>
        <pc:spChg chg="del mod">
          <ac:chgData name="Alexandre Cros" userId="c8f1d5c2-bdc3-4086-b0b9-1200566e78b1" providerId="ADAL" clId="{8BBFE207-CFEE-4FEC-901E-328CC2478120}" dt="2020-09-14T11:06:17.199" v="3017" actId="478"/>
          <ac:spMkLst>
            <pc:docMk/>
            <pc:sldMk cId="360026142" sldId="257"/>
            <ac:spMk id="244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4:04.649" v="1009" actId="478"/>
          <ac:spMkLst>
            <pc:docMk/>
            <pc:sldMk cId="360026142" sldId="257"/>
            <ac:spMk id="249" creationId="{E74016F0-B8FD-4E34-B6CE-73F794A5CFA1}"/>
          </ac:spMkLst>
        </pc:spChg>
        <pc:grpChg chg="del">
          <ac:chgData name="Alexandre Cros" userId="c8f1d5c2-bdc3-4086-b0b9-1200566e78b1" providerId="ADAL" clId="{8BBFE207-CFEE-4FEC-901E-328CC2478120}" dt="2020-09-14T10:09:12.252" v="1041" actId="165"/>
          <ac:grpSpMkLst>
            <pc:docMk/>
            <pc:sldMk cId="360026142" sldId="257"/>
            <ac:grpSpMk id="2" creationId="{58D9E24F-EFCD-4D83-8A1A-2BB6363EA8A3}"/>
          </ac:grpSpMkLst>
        </pc:grpChg>
        <pc:grpChg chg="del mod">
          <ac:chgData name="Alexandre Cros" userId="c8f1d5c2-bdc3-4086-b0b9-1200566e78b1" providerId="ADAL" clId="{8BBFE207-CFEE-4FEC-901E-328CC2478120}" dt="2020-09-14T09:59:47.278" v="958" actId="165"/>
          <ac:grpSpMkLst>
            <pc:docMk/>
            <pc:sldMk cId="360026142" sldId="257"/>
            <ac:grpSpMk id="7" creationId="{C198CFE7-8119-4FA9-9145-EDFB696EB369}"/>
          </ac:grpSpMkLst>
        </pc:grpChg>
        <pc:grpChg chg="add mod">
          <ac:chgData name="Alexandre Cros" userId="c8f1d5c2-bdc3-4086-b0b9-1200566e78b1" providerId="ADAL" clId="{8BBFE207-CFEE-4FEC-901E-328CC2478120}" dt="2020-09-14T11:34:16.978" v="4583" actId="164"/>
          <ac:grpSpMkLst>
            <pc:docMk/>
            <pc:sldMk cId="360026142" sldId="257"/>
            <ac:grpSpMk id="9" creationId="{D090045E-9865-4F24-973D-1B30E30435C2}"/>
          </ac:grpSpMkLst>
        </pc:grpChg>
        <pc:grpChg chg="add mod">
          <ac:chgData name="Alexandre Cros" userId="c8f1d5c2-bdc3-4086-b0b9-1200566e78b1" providerId="ADAL" clId="{8BBFE207-CFEE-4FEC-901E-328CC2478120}" dt="2020-09-14T11:34:27.192" v="4584" actId="164"/>
          <ac:grpSpMkLst>
            <pc:docMk/>
            <pc:sldMk cId="360026142" sldId="257"/>
            <ac:grpSpMk id="11" creationId="{9FEC4D38-3911-4D9B-89BA-4440F454FF66}"/>
          </ac:grpSpMkLst>
        </pc:grpChg>
        <pc:grpChg chg="add mod">
          <ac:chgData name="Alexandre Cros" userId="c8f1d5c2-bdc3-4086-b0b9-1200566e78b1" providerId="ADAL" clId="{8BBFE207-CFEE-4FEC-901E-328CC2478120}" dt="2020-09-14T11:34:33.991" v="4585" actId="164"/>
          <ac:grpSpMkLst>
            <pc:docMk/>
            <pc:sldMk cId="360026142" sldId="257"/>
            <ac:grpSpMk id="12" creationId="{333D5808-2F9E-4C0B-887E-F41681B66D33}"/>
          </ac:grpSpMkLst>
        </pc:grpChg>
        <pc:grpChg chg="del">
          <ac:chgData name="Alexandre Cros" userId="c8f1d5c2-bdc3-4086-b0b9-1200566e78b1" providerId="ADAL" clId="{8BBFE207-CFEE-4FEC-901E-328CC2478120}" dt="2020-09-14T10:02:09.681" v="968" actId="165"/>
          <ac:grpSpMkLst>
            <pc:docMk/>
            <pc:sldMk cId="360026142" sldId="257"/>
            <ac:grpSpMk id="13" creationId="{2B928C32-A0B3-458F-B9F1-2EA73D08C550}"/>
          </ac:grpSpMkLst>
        </pc:grpChg>
        <pc:grpChg chg="del">
          <ac:chgData name="Alexandre Cros" userId="c8f1d5c2-bdc3-4086-b0b9-1200566e78b1" providerId="ADAL" clId="{8BBFE207-CFEE-4FEC-901E-328CC2478120}" dt="2020-09-14T10:03:59.812" v="1005" actId="165"/>
          <ac:grpSpMkLst>
            <pc:docMk/>
            <pc:sldMk cId="360026142" sldId="257"/>
            <ac:grpSpMk id="14" creationId="{962CF2C6-BF2C-41A0-9651-19E8671E7E9B}"/>
          </ac:grpSpMkLst>
        </pc:grpChg>
        <pc:grpChg chg="del">
          <ac:chgData name="Alexandre Cros" userId="c8f1d5c2-bdc3-4086-b0b9-1200566e78b1" providerId="ADAL" clId="{8BBFE207-CFEE-4FEC-901E-328CC2478120}" dt="2020-09-14T11:06:12.320" v="3016" actId="478"/>
          <ac:grpSpMkLst>
            <pc:docMk/>
            <pc:sldMk cId="360026142" sldId="257"/>
            <ac:grpSpMk id="16" creationId="{4C7A86DB-9819-4934-A32D-36A077278FDE}"/>
          </ac:grpSpMkLst>
        </pc:grpChg>
        <pc:grpChg chg="add mod">
          <ac:chgData name="Alexandre Cros" userId="c8f1d5c2-bdc3-4086-b0b9-1200566e78b1" providerId="ADAL" clId="{8BBFE207-CFEE-4FEC-901E-328CC2478120}" dt="2020-09-14T11:00:23.021" v="2662" actId="1036"/>
          <ac:grpSpMkLst>
            <pc:docMk/>
            <pc:sldMk cId="360026142" sldId="257"/>
            <ac:grpSpMk id="17" creationId="{C8CB5B36-3860-456D-8B4A-A65C916FEA08}"/>
          </ac:grpSpMkLst>
        </pc:grpChg>
        <pc:grpChg chg="del">
          <ac:chgData name="Alexandre Cros" userId="c8f1d5c2-bdc3-4086-b0b9-1200566e78b1" providerId="ADAL" clId="{8BBFE207-CFEE-4FEC-901E-328CC2478120}" dt="2020-09-14T10:03:39.011" v="1003" actId="165"/>
          <ac:grpSpMkLst>
            <pc:docMk/>
            <pc:sldMk cId="360026142" sldId="257"/>
            <ac:grpSpMk id="19" creationId="{9C85E53C-B017-4F72-AA52-88E90CDEF6C4}"/>
          </ac:grpSpMkLst>
        </pc:grpChg>
        <pc:grpChg chg="add mod">
          <ac:chgData name="Alexandre Cros" userId="c8f1d5c2-bdc3-4086-b0b9-1200566e78b1" providerId="ADAL" clId="{8BBFE207-CFEE-4FEC-901E-328CC2478120}" dt="2020-09-14T11:01:10.496" v="2737" actId="1036"/>
          <ac:grpSpMkLst>
            <pc:docMk/>
            <pc:sldMk cId="360026142" sldId="257"/>
            <ac:grpSpMk id="20" creationId="{DA7CD3EC-60BB-4BF6-83ED-2C79897EBEE3}"/>
          </ac:grpSpMkLst>
        </pc:grpChg>
        <pc:grpChg chg="add mod">
          <ac:chgData name="Alexandre Cros" userId="c8f1d5c2-bdc3-4086-b0b9-1200566e78b1" providerId="ADAL" clId="{8BBFE207-CFEE-4FEC-901E-328CC2478120}" dt="2020-09-14T11:01:19.393" v="2754" actId="1036"/>
          <ac:grpSpMkLst>
            <pc:docMk/>
            <pc:sldMk cId="360026142" sldId="257"/>
            <ac:grpSpMk id="21" creationId="{FDAA9839-EC75-43F9-A804-77F65CA932C9}"/>
          </ac:grpSpMkLst>
        </pc:grpChg>
        <pc:grpChg chg="add mod">
          <ac:chgData name="Alexandre Cros" userId="c8f1d5c2-bdc3-4086-b0b9-1200566e78b1" providerId="ADAL" clId="{8BBFE207-CFEE-4FEC-901E-328CC2478120}" dt="2020-09-14T11:05:29.208" v="3007" actId="1036"/>
          <ac:grpSpMkLst>
            <pc:docMk/>
            <pc:sldMk cId="360026142" sldId="257"/>
            <ac:grpSpMk id="22" creationId="{D71C0EEE-796E-465A-A0D8-D34A5307701E}"/>
          </ac:grpSpMkLst>
        </pc:grpChg>
        <pc:grpChg chg="add mod">
          <ac:chgData name="Alexandre Cros" userId="c8f1d5c2-bdc3-4086-b0b9-1200566e78b1" providerId="ADAL" clId="{8BBFE207-CFEE-4FEC-901E-328CC2478120}" dt="2020-09-14T11:34:49.829" v="4587" actId="164"/>
          <ac:grpSpMkLst>
            <pc:docMk/>
            <pc:sldMk cId="360026142" sldId="257"/>
            <ac:grpSpMk id="23" creationId="{E4BFFF2C-1270-4AD8-B4DF-00C4D6B4BFFA}"/>
          </ac:grpSpMkLst>
        </pc:grpChg>
        <pc:grpChg chg="add mod">
          <ac:chgData name="Alexandre Cros" userId="c8f1d5c2-bdc3-4086-b0b9-1200566e78b1" providerId="ADAL" clId="{8BBFE207-CFEE-4FEC-901E-328CC2478120}" dt="2020-09-14T11:34:41.996" v="4586" actId="164"/>
          <ac:grpSpMkLst>
            <pc:docMk/>
            <pc:sldMk cId="360026142" sldId="257"/>
            <ac:grpSpMk id="25" creationId="{9963D3F1-43F0-4602-A17E-71C1DD942719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26" creationId="{A710F629-D758-4469-A5CF-CC4C071215A3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29" creationId="{8878391A-7EAE-4EF6-A9B4-B858CBE95557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30" creationId="{F7CB6B4F-938D-465D-9632-1F7F75DB31BF}"/>
          </ac:grpSpMkLst>
        </pc:grpChg>
        <pc:grpChg chg="add mod">
          <ac:chgData name="Alexandre Cros" userId="c8f1d5c2-bdc3-4086-b0b9-1200566e78b1" providerId="ADAL" clId="{8BBFE207-CFEE-4FEC-901E-328CC2478120}" dt="2020-09-14T11:35:43.631" v="4635" actId="1037"/>
          <ac:grpSpMkLst>
            <pc:docMk/>
            <pc:sldMk cId="360026142" sldId="257"/>
            <ac:grpSpMk id="31" creationId="{F0B233A7-3083-457C-867A-CEEEF25AC84C}"/>
          </ac:grpSpMkLst>
        </pc:grpChg>
        <pc:grpChg chg="add mod">
          <ac:chgData name="Alexandre Cros" userId="c8f1d5c2-bdc3-4086-b0b9-1200566e78b1" providerId="ADAL" clId="{8BBFE207-CFEE-4FEC-901E-328CC2478120}" dt="2020-09-14T11:34:49.829" v="4587" actId="164"/>
          <ac:grpSpMkLst>
            <pc:docMk/>
            <pc:sldMk cId="360026142" sldId="257"/>
            <ac:grpSpMk id="32" creationId="{C93C7EA1-2140-4361-866C-DAB8DD6A73E1}"/>
          </ac:grpSpMkLst>
        </pc:grpChg>
        <pc:grpChg chg="add mod">
          <ac:chgData name="Alexandre Cros" userId="c8f1d5c2-bdc3-4086-b0b9-1200566e78b1" providerId="ADAL" clId="{8BBFE207-CFEE-4FEC-901E-328CC2478120}" dt="2020-09-14T11:37:58.824" v="4783" actId="164"/>
          <ac:grpSpMkLst>
            <pc:docMk/>
            <pc:sldMk cId="360026142" sldId="257"/>
            <ac:grpSpMk id="35" creationId="{9F6E2881-8216-4735-ACA8-CFCE0FB8796E}"/>
          </ac:grpSpMkLst>
        </pc:grpChg>
        <pc:grpChg chg="add mod">
          <ac:chgData name="Alexandre Cros" userId="c8f1d5c2-bdc3-4086-b0b9-1200566e78b1" providerId="ADAL" clId="{8BBFE207-CFEE-4FEC-901E-328CC2478120}" dt="2020-09-14T11:39:57.599" v="4976" actId="164"/>
          <ac:grpSpMkLst>
            <pc:docMk/>
            <pc:sldMk cId="360026142" sldId="257"/>
            <ac:grpSpMk id="39" creationId="{7CA6BAED-6A9A-40B7-B13C-BE384941EE8E}"/>
          </ac:grpSpMkLst>
        </pc:grpChg>
        <pc:grpChg chg="add mod">
          <ac:chgData name="Alexandre Cros" userId="c8f1d5c2-bdc3-4086-b0b9-1200566e78b1" providerId="ADAL" clId="{8BBFE207-CFEE-4FEC-901E-328CC2478120}" dt="2020-09-14T11:40:57.710" v="4999" actId="164"/>
          <ac:grpSpMkLst>
            <pc:docMk/>
            <pc:sldMk cId="360026142" sldId="257"/>
            <ac:grpSpMk id="44" creationId="{0083FB5E-4D91-4B62-8A8D-1A96DB704284}"/>
          </ac:grpSpMkLst>
        </pc:grpChg>
        <pc:grpChg chg="add mod">
          <ac:chgData name="Alexandre Cros" userId="c8f1d5c2-bdc3-4086-b0b9-1200566e78b1" providerId="ADAL" clId="{8BBFE207-CFEE-4FEC-901E-328CC2478120}" dt="2020-09-14T11:05:26.768" v="3006" actId="1035"/>
          <ac:grpSpMkLst>
            <pc:docMk/>
            <pc:sldMk cId="360026142" sldId="257"/>
            <ac:grpSpMk id="115" creationId="{A168EF5C-12D3-458B-8FE5-FA29F26E35B6}"/>
          </ac:grpSpMkLst>
        </pc:grpChg>
        <pc:grpChg chg="add del mod">
          <ac:chgData name="Alexandre Cros" userId="c8f1d5c2-bdc3-4086-b0b9-1200566e78b1" providerId="ADAL" clId="{8BBFE207-CFEE-4FEC-901E-328CC2478120}" dt="2020-09-14T11:38:43.226" v="4836" actId="165"/>
          <ac:grpSpMkLst>
            <pc:docMk/>
            <pc:sldMk cId="360026142" sldId="257"/>
            <ac:grpSpMk id="122" creationId="{AF665C62-0ADC-4314-82FB-B99C134DDBEE}"/>
          </ac:grpSpMkLst>
        </pc:grpChg>
        <pc:picChg chg="mod">
          <ac:chgData name="Alexandre Cros" userId="c8f1d5c2-bdc3-4086-b0b9-1200566e78b1" providerId="ADAL" clId="{8BBFE207-CFEE-4FEC-901E-328CC2478120}" dt="2020-09-14T11:00:52.123" v="2703" actId="1036"/>
          <ac:picMkLst>
            <pc:docMk/>
            <pc:sldMk cId="360026142" sldId="257"/>
            <ac:picMk id="8" creationId="{2388F531-FCA9-0F43-A5B0-C6D4BB6A4AF1}"/>
          </ac:picMkLst>
        </pc:picChg>
        <pc:picChg chg="mod">
          <ac:chgData name="Alexandre Cros" userId="c8f1d5c2-bdc3-4086-b0b9-1200566e78b1" providerId="ADAL" clId="{8BBFE207-CFEE-4FEC-901E-328CC2478120}" dt="2020-09-14T11:00:38.939" v="2681" actId="1036"/>
          <ac:picMkLst>
            <pc:docMk/>
            <pc:sldMk cId="360026142" sldId="257"/>
            <ac:picMk id="10" creationId="{297B9DC6-8980-524B-9306-86AE21EA68CD}"/>
          </ac:picMkLst>
        </pc:picChg>
        <pc:picChg chg="mod">
          <ac:chgData name="Alexandre Cros" userId="c8f1d5c2-bdc3-4086-b0b9-1200566e78b1" providerId="ADAL" clId="{8BBFE207-CFEE-4FEC-901E-328CC2478120}" dt="2020-09-14T11:00:27.964" v="2666" actId="1036"/>
          <ac:picMkLst>
            <pc:docMk/>
            <pc:sldMk cId="360026142" sldId="257"/>
            <ac:picMk id="15" creationId="{650749D9-BCAE-7B48-B51D-EF54E493B64A}"/>
          </ac:picMkLst>
        </pc:picChg>
        <pc:picChg chg="mod topLvl">
          <ac:chgData name="Alexandre Cros" userId="c8f1d5c2-bdc3-4086-b0b9-1200566e78b1" providerId="ADAL" clId="{8BBFE207-CFEE-4FEC-901E-328CC2478120}" dt="2020-09-14T10:55:17.685" v="2488" actId="164"/>
          <ac:picMkLst>
            <pc:docMk/>
            <pc:sldMk cId="360026142" sldId="257"/>
            <ac:picMk id="77" creationId="{A72BBB62-43DA-4C42-89C2-390443C1B1B7}"/>
          </ac:picMkLst>
        </pc:picChg>
        <pc:picChg chg="mod topLvl">
          <ac:chgData name="Alexandre Cros" userId="c8f1d5c2-bdc3-4086-b0b9-1200566e78b1" providerId="ADAL" clId="{8BBFE207-CFEE-4FEC-901E-328CC2478120}" dt="2020-09-14T10:55:17.685" v="2488" actId="164"/>
          <ac:picMkLst>
            <pc:docMk/>
            <pc:sldMk cId="360026142" sldId="257"/>
            <ac:picMk id="78" creationId="{3D0A3256-583D-4BFC-BCC5-AFFEF200FCB6}"/>
          </ac:picMkLst>
        </pc:picChg>
        <pc:picChg chg="mod topLvl">
          <ac:chgData name="Alexandre Cros" userId="c8f1d5c2-bdc3-4086-b0b9-1200566e78b1" providerId="ADAL" clId="{8BBFE207-CFEE-4FEC-901E-328CC2478120}" dt="2020-09-14T11:08:37.638" v="3337" actId="164"/>
          <ac:picMkLst>
            <pc:docMk/>
            <pc:sldMk cId="360026142" sldId="257"/>
            <ac:picMk id="90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08:37.638" v="3337" actId="164"/>
          <ac:picMkLst>
            <pc:docMk/>
            <pc:sldMk cId="360026142" sldId="257"/>
            <ac:picMk id="91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0:50:10.113" v="1993" actId="164"/>
          <ac:picMkLst>
            <pc:docMk/>
            <pc:sldMk cId="360026142" sldId="257"/>
            <ac:picMk id="92" creationId="{9486E061-64E3-4E3E-8A76-47CA7EEE299D}"/>
          </ac:picMkLst>
        </pc:picChg>
        <pc:picChg chg="mod topLvl">
          <ac:chgData name="Alexandre Cros" userId="c8f1d5c2-bdc3-4086-b0b9-1200566e78b1" providerId="ADAL" clId="{8BBFE207-CFEE-4FEC-901E-328CC2478120}" dt="2020-09-14T10:50:10.113" v="1993" actId="164"/>
          <ac:picMkLst>
            <pc:docMk/>
            <pc:sldMk cId="360026142" sldId="257"/>
            <ac:picMk id="93" creationId="{C7548F4D-B368-4728-BE42-F705B74A41AC}"/>
          </ac:picMkLst>
        </pc:picChg>
        <pc:picChg chg="mod topLvl">
          <ac:chgData name="Alexandre Cros" userId="c8f1d5c2-bdc3-4086-b0b9-1200566e78b1" providerId="ADAL" clId="{8BBFE207-CFEE-4FEC-901E-328CC2478120}" dt="2020-09-14T11:07:38.372" v="3168" actId="164"/>
          <ac:picMkLst>
            <pc:docMk/>
            <pc:sldMk cId="360026142" sldId="257"/>
            <ac:picMk id="103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07:38.372" v="3168" actId="164"/>
          <ac:picMkLst>
            <pc:docMk/>
            <pc:sldMk cId="360026142" sldId="257"/>
            <ac:picMk id="104" creationId="{00000000-0000-0000-0000-000000000000}"/>
          </ac:picMkLst>
        </pc:picChg>
        <pc:picChg chg="mod">
          <ac:chgData name="Alexandre Cros" userId="c8f1d5c2-bdc3-4086-b0b9-1200566e78b1" providerId="ADAL" clId="{8BBFE207-CFEE-4FEC-901E-328CC2478120}" dt="2020-09-14T11:05:19.672" v="2994" actId="1035"/>
          <ac:picMkLst>
            <pc:docMk/>
            <pc:sldMk cId="360026142" sldId="257"/>
            <ac:picMk id="128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32:11.433" v="4476" actId="1038"/>
          <ac:picMkLst>
            <pc:docMk/>
            <pc:sldMk cId="360026142" sldId="257"/>
            <ac:picMk id="234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0:52:27.391" v="2070" actId="164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8BBFE207-CFEE-4FEC-901E-328CC2478120}" dt="2020-09-14T11:05:15.732" v="2984" actId="1035"/>
          <ac:cxnSpMkLst>
            <pc:docMk/>
            <pc:sldMk cId="360026142" sldId="257"/>
            <ac:cxnSpMk id="24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7:29.823" v="921" actId="478"/>
          <ac:cxnSpMkLst>
            <pc:docMk/>
            <pc:sldMk cId="360026142" sldId="257"/>
            <ac:cxnSpMk id="28" creationId="{00000000-0000-0000-0000-000000000000}"/>
          </ac:cxnSpMkLst>
        </pc:cxnChg>
        <pc:cxnChg chg="mod topLvl">
          <ac:chgData name="Alexandre Cros" userId="c8f1d5c2-bdc3-4086-b0b9-1200566e78b1" providerId="ADAL" clId="{8BBFE207-CFEE-4FEC-901E-328CC2478120}" dt="2020-09-14T11:40:57.710" v="4999" actId="164"/>
          <ac:cxnSpMkLst>
            <pc:docMk/>
            <pc:sldMk cId="360026142" sldId="257"/>
            <ac:cxnSpMk id="80" creationId="{28C1E7E5-B3AE-4B9A-928E-442A9E0B329C}"/>
          </ac:cxnSpMkLst>
        </pc:cxnChg>
        <pc:cxnChg chg="mod topLvl">
          <ac:chgData name="Alexandre Cros" userId="c8f1d5c2-bdc3-4086-b0b9-1200566e78b1" providerId="ADAL" clId="{8BBFE207-CFEE-4FEC-901E-328CC2478120}" dt="2020-09-14T11:37:58.824" v="4783" actId="164"/>
          <ac:cxnSpMkLst>
            <pc:docMk/>
            <pc:sldMk cId="360026142" sldId="257"/>
            <ac:cxnSpMk id="96" creationId="{A266AC3D-FAFD-446C-BF1A-97AB108E435A}"/>
          </ac:cxnSpMkLst>
        </pc:cxnChg>
        <pc:cxnChg chg="mod topLvl">
          <ac:chgData name="Alexandre Cros" userId="c8f1d5c2-bdc3-4086-b0b9-1200566e78b1" providerId="ADAL" clId="{8BBFE207-CFEE-4FEC-901E-328CC2478120}" dt="2020-09-14T11:41:15.951" v="5003" actId="14100"/>
          <ac:cxnSpMkLst>
            <pc:docMk/>
            <pc:sldMk cId="360026142" sldId="257"/>
            <ac:cxnSpMk id="97" creationId="{00000000-0000-0000-0000-000000000000}"/>
          </ac:cxnSpMkLst>
        </pc:cxnChg>
        <pc:cxnChg chg="add mod">
          <ac:chgData name="Alexandre Cros" userId="c8f1d5c2-bdc3-4086-b0b9-1200566e78b1" providerId="ADAL" clId="{8BBFE207-CFEE-4FEC-901E-328CC2478120}" dt="2020-09-14T11:01:56.266" v="2809" actId="164"/>
          <ac:cxnSpMkLst>
            <pc:docMk/>
            <pc:sldMk cId="360026142" sldId="257"/>
            <ac:cxnSpMk id="105" creationId="{6E051849-5BE5-4A6A-AEFE-9A11DB1C2E4D}"/>
          </ac:cxnSpMkLst>
        </pc:cxnChg>
        <pc:cxnChg chg="del mod">
          <ac:chgData name="Alexandre Cros" userId="c8f1d5c2-bdc3-4086-b0b9-1200566e78b1" providerId="ADAL" clId="{8BBFE207-CFEE-4FEC-901E-328CC2478120}" dt="2020-09-14T11:38:31.590" v="4833" actId="478"/>
          <ac:cxnSpMkLst>
            <pc:docMk/>
            <pc:sldMk cId="360026142" sldId="257"/>
            <ac:cxnSpMk id="106" creationId="{20B4DA7C-1657-4830-8350-F3891A349E9B}"/>
          </ac:cxnSpMkLst>
        </pc:cxnChg>
        <pc:cxnChg chg="add mod">
          <ac:chgData name="Alexandre Cros" userId="c8f1d5c2-bdc3-4086-b0b9-1200566e78b1" providerId="ADAL" clId="{8BBFE207-CFEE-4FEC-901E-328CC2478120}" dt="2020-09-14T11:01:16.604" v="2738" actId="164"/>
          <ac:cxnSpMkLst>
            <pc:docMk/>
            <pc:sldMk cId="360026142" sldId="257"/>
            <ac:cxnSpMk id="111" creationId="{0BE8B09C-21C0-4518-AC4C-DBCCFF106206}"/>
          </ac:cxnSpMkLst>
        </pc:cxnChg>
        <pc:cxnChg chg="add mod">
          <ac:chgData name="Alexandre Cros" userId="c8f1d5c2-bdc3-4086-b0b9-1200566e78b1" providerId="ADAL" clId="{8BBFE207-CFEE-4FEC-901E-328CC2478120}" dt="2020-09-14T11:01:05.875" v="2714" actId="164"/>
          <ac:cxnSpMkLst>
            <pc:docMk/>
            <pc:sldMk cId="360026142" sldId="257"/>
            <ac:cxnSpMk id="112" creationId="{FFCA3504-7278-483F-81CF-E0B6D16F219F}"/>
          </ac:cxnSpMkLst>
        </pc:cxnChg>
        <pc:cxnChg chg="add mod">
          <ac:chgData name="Alexandre Cros" userId="c8f1d5c2-bdc3-4086-b0b9-1200566e78b1" providerId="ADAL" clId="{8BBFE207-CFEE-4FEC-901E-328CC2478120}" dt="2020-09-14T11:00:57.464" v="2713" actId="1036"/>
          <ac:cxnSpMkLst>
            <pc:docMk/>
            <pc:sldMk cId="360026142" sldId="257"/>
            <ac:cxnSpMk id="113" creationId="{C9DCB779-FEED-4E3E-852C-8150348B5427}"/>
          </ac:cxnSpMkLst>
        </pc:cxnChg>
        <pc:cxnChg chg="mod topLvl">
          <ac:chgData name="Alexandre Cros" userId="c8f1d5c2-bdc3-4086-b0b9-1200566e78b1" providerId="ADAL" clId="{8BBFE207-CFEE-4FEC-901E-328CC2478120}" dt="2020-09-14T11:39:57.599" v="4976" actId="164"/>
          <ac:cxnSpMkLst>
            <pc:docMk/>
            <pc:sldMk cId="360026142" sldId="257"/>
            <ac:cxnSpMk id="123" creationId="{00014DC2-2FED-4291-9B00-CAF18B92B395}"/>
          </ac:cxnSpMkLst>
        </pc:cxnChg>
        <pc:cxnChg chg="del mod">
          <ac:chgData name="Alexandre Cros" userId="c8f1d5c2-bdc3-4086-b0b9-1200566e78b1" providerId="ADAL" clId="{8BBFE207-CFEE-4FEC-901E-328CC2478120}" dt="2020-09-14T09:56:43.021" v="907" actId="478"/>
          <ac:cxnSpMkLst>
            <pc:docMk/>
            <pc:sldMk cId="360026142" sldId="257"/>
            <ac:cxnSpMk id="133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6:54.426" v="911" actId="478"/>
          <ac:cxnSpMkLst>
            <pc:docMk/>
            <pc:sldMk cId="360026142" sldId="257"/>
            <ac:cxnSpMk id="140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6:17.340" v="878" actId="478"/>
          <ac:cxnSpMkLst>
            <pc:docMk/>
            <pc:sldMk cId="360026142" sldId="257"/>
            <ac:cxnSpMk id="143" creationId="{00000000-0000-0000-0000-000000000000}"/>
          </ac:cxnSpMkLst>
        </pc:cxnChg>
        <pc:cxnChg chg="add mod">
          <ac:chgData name="Alexandre Cros" userId="c8f1d5c2-bdc3-4086-b0b9-1200566e78b1" providerId="ADAL" clId="{8BBFE207-CFEE-4FEC-901E-328CC2478120}" dt="2020-09-14T12:59:41.477" v="5147" actId="14100"/>
          <ac:cxnSpMkLst>
            <pc:docMk/>
            <pc:sldMk cId="360026142" sldId="257"/>
            <ac:cxnSpMk id="147" creationId="{5562F376-08DC-49A8-8D33-5A51182999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0ABF-A1AA-8A46-9A44-5DA2147EDBE4}" type="datetimeFigureOut">
              <a:rPr lang="fr-FR" smtClean="0"/>
              <a:pPr/>
              <a:t>10/05/2021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7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3466" y="1058971"/>
            <a:ext cx="1940489" cy="963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 dirty="0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C579942-2F8A-4ED7-BBB5-4218C9D00952}"/>
              </a:ext>
            </a:extLst>
          </p:cNvPr>
          <p:cNvGrpSpPr/>
          <p:nvPr/>
        </p:nvGrpSpPr>
        <p:grpSpPr>
          <a:xfrm>
            <a:off x="0" y="-7200"/>
            <a:ext cx="7559675" cy="1295113"/>
            <a:chOff x="0" y="-7199"/>
            <a:chExt cx="7559675" cy="1106922"/>
          </a:xfrm>
        </p:grpSpPr>
        <p:sp>
          <p:nvSpPr>
            <p:cNvPr id="52" name="Rectangle 51"/>
            <p:cNvSpPr/>
            <p:nvPr/>
          </p:nvSpPr>
          <p:spPr>
            <a:xfrm>
              <a:off x="0" y="-7199"/>
              <a:ext cx="7559675" cy="1094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>
              <a:off x="0" y="1095838"/>
              <a:ext cx="199730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1958407" y="1095838"/>
              <a:ext cx="226391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3921431" y="1095838"/>
              <a:ext cx="226391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5295757" y="1099723"/>
              <a:ext cx="226391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0C9597-383F-4D0B-AD1C-C307634E639B}"/>
              </a:ext>
            </a:extLst>
          </p:cNvPr>
          <p:cNvGrpSpPr/>
          <p:nvPr/>
        </p:nvGrpSpPr>
        <p:grpSpPr>
          <a:xfrm>
            <a:off x="493770" y="257731"/>
            <a:ext cx="6614897" cy="764905"/>
            <a:chOff x="493770" y="219631"/>
            <a:chExt cx="6614897" cy="764905"/>
          </a:xfrm>
        </p:grpSpPr>
        <p:cxnSp>
          <p:nvCxnSpPr>
            <p:cNvPr id="75" name="Connecteur droit 74"/>
            <p:cNvCxnSpPr>
              <a:cxnSpLocks/>
            </p:cNvCxnSpPr>
            <p:nvPr/>
          </p:nvCxnSpPr>
          <p:spPr>
            <a:xfrm>
              <a:off x="493770" y="510256"/>
              <a:ext cx="194463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cxnSpLocks/>
            </p:cNvCxnSpPr>
            <p:nvPr/>
          </p:nvCxnSpPr>
          <p:spPr>
            <a:xfrm>
              <a:off x="5053390" y="510256"/>
              <a:ext cx="2055277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610760" y="219631"/>
              <a:ext cx="2335448" cy="47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+mj-lt"/>
                </a:rPr>
                <a:t>Alexandre Cros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22635" y="615204"/>
              <a:ext cx="4314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Undergraduate Engineer Software Developer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89BE247-C2CF-45DF-B094-E230A7E858D7}"/>
              </a:ext>
            </a:extLst>
          </p:cNvPr>
          <p:cNvGrpSpPr/>
          <p:nvPr/>
        </p:nvGrpSpPr>
        <p:grpSpPr>
          <a:xfrm>
            <a:off x="174177" y="1921761"/>
            <a:ext cx="1603130" cy="1388847"/>
            <a:chOff x="174177" y="1548381"/>
            <a:chExt cx="1603130" cy="1388847"/>
          </a:xfrm>
        </p:grpSpPr>
        <p:sp>
          <p:nvSpPr>
            <p:cNvPr id="86" name="TextBox 26"/>
            <p:cNvSpPr txBox="1"/>
            <p:nvPr/>
          </p:nvSpPr>
          <p:spPr>
            <a:xfrm>
              <a:off x="174177" y="1967732"/>
              <a:ext cx="1603129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Currently ending a Master’s Degree at the Toulouse National Institute of Applied Sciences (INSA), I am enrolled as an undergraduate Engineer Software Developer for Jaguar Land Rover at Shannon, Ireland.</a:t>
              </a:r>
            </a:p>
          </p:txBody>
        </p:sp>
        <p:sp>
          <p:nvSpPr>
            <p:cNvPr id="110" name="TextBox 43"/>
            <p:cNvSpPr txBox="1"/>
            <p:nvPr/>
          </p:nvSpPr>
          <p:spPr>
            <a:xfrm>
              <a:off x="174177" y="1548381"/>
              <a:ext cx="1603130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About me, 22 years old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" y="10251848"/>
            <a:ext cx="1943954" cy="27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878391A-7EAE-4EF6-A9B4-B858CBE95557}"/>
              </a:ext>
            </a:extLst>
          </p:cNvPr>
          <p:cNvGrpSpPr/>
          <p:nvPr/>
        </p:nvGrpSpPr>
        <p:grpSpPr>
          <a:xfrm>
            <a:off x="1943955" y="5782809"/>
            <a:ext cx="5591628" cy="2075837"/>
            <a:chOff x="1943955" y="4251110"/>
            <a:chExt cx="5591628" cy="20758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2AB557-36E1-4AB9-81B8-DEA951E50908}"/>
                </a:ext>
              </a:extLst>
            </p:cNvPr>
            <p:cNvSpPr/>
            <p:nvPr/>
          </p:nvSpPr>
          <p:spPr>
            <a:xfrm>
              <a:off x="1943955" y="5955034"/>
              <a:ext cx="5591628" cy="93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9FEC4D38-3911-4D9B-89BA-4440F454FF66}"/>
                </a:ext>
              </a:extLst>
            </p:cNvPr>
            <p:cNvGrpSpPr/>
            <p:nvPr/>
          </p:nvGrpSpPr>
          <p:grpSpPr>
            <a:xfrm>
              <a:off x="2326273" y="4251110"/>
              <a:ext cx="1779764" cy="307777"/>
              <a:chOff x="2326273" y="4236787"/>
              <a:chExt cx="1779764" cy="307777"/>
            </a:xfrm>
          </p:grpSpPr>
          <p:pic>
            <p:nvPicPr>
              <p:cNvPr id="234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2600" y="4315741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35" name="Picture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273" y="4317455"/>
                <a:ext cx="273437" cy="150165"/>
              </a:xfrm>
              <a:prstGeom prst="rect">
                <a:avLst/>
              </a:prstGeom>
            </p:spPr>
          </p:pic>
          <p:sp>
            <p:nvSpPr>
              <p:cNvPr id="240" name="ZoneTexte 239"/>
              <p:cNvSpPr txBox="1"/>
              <p:nvPr/>
            </p:nvSpPr>
            <p:spPr>
              <a:xfrm>
                <a:off x="2770951" y="4236787"/>
                <a:ext cx="970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Internships</a:t>
                </a: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2268881" y="4541843"/>
              <a:ext cx="5208877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Feb – July 2021 | Internship at Jaguar Land Rover, Shannon, Ireland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Engineer Software Developer for Jaguar Land Rover</a:t>
              </a: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June – Sept 2020 | Internship at INSA, Toulouse,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one other person) of a new website for the International Relations office of INSA Toulouse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Definition of specifications with the client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of an “e-shop” using PHP for exchange students to choose their learnings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Deployment of a WordPress server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technical documentations to edit and administrate the website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May – June 2017 | Internship for advanced technical degree at Suez 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Eau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Quint-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Fonsegrives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Deployment (with one other person) of a solution for automating and standardizing technicians’ mission reports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Creation of a short video in order to present the project at a national Suez conference</a:t>
              </a: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926252" y="9233569"/>
            <a:ext cx="5609366" cy="93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 dirty="0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71C0EEE-796E-465A-A0D8-D34A5307701E}"/>
              </a:ext>
            </a:extLst>
          </p:cNvPr>
          <p:cNvGrpSpPr/>
          <p:nvPr/>
        </p:nvGrpSpPr>
        <p:grpSpPr>
          <a:xfrm>
            <a:off x="177282" y="4706383"/>
            <a:ext cx="1603129" cy="470800"/>
            <a:chOff x="174177" y="5792815"/>
            <a:chExt cx="1603129" cy="470800"/>
          </a:xfrm>
        </p:grpSpPr>
        <p:sp>
          <p:nvSpPr>
            <p:cNvPr id="142" name="TextBox 26"/>
            <p:cNvSpPr txBox="1"/>
            <p:nvPr/>
          </p:nvSpPr>
          <p:spPr>
            <a:xfrm>
              <a:off x="174177" y="5792815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Driving licences</a:t>
              </a:r>
            </a:p>
          </p:txBody>
        </p:sp>
        <p:sp>
          <p:nvSpPr>
            <p:cNvPr id="144" name="TextBox 26"/>
            <p:cNvSpPr txBox="1"/>
            <p:nvPr/>
          </p:nvSpPr>
          <p:spPr>
            <a:xfrm>
              <a:off x="174177" y="6125116"/>
              <a:ext cx="16031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 and B</a:t>
              </a:r>
            </a:p>
          </p:txBody>
        </p:sp>
        <p:cxnSp>
          <p:nvCxnSpPr>
            <p:cNvPr id="105" name="Straight Connector 23">
              <a:extLst>
                <a:ext uri="{FF2B5EF4-FFF2-40B4-BE49-F238E27FC236}">
                  <a16:creationId xmlns:a16="http://schemas.microsoft.com/office/drawing/2014/main" id="{6E051849-5BE5-4A6A-AEFE-9A11DB1C2E4D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599210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AA9839-EC75-43F9-A804-77F65CA932C9}"/>
              </a:ext>
            </a:extLst>
          </p:cNvPr>
          <p:cNvGrpSpPr/>
          <p:nvPr/>
        </p:nvGrpSpPr>
        <p:grpSpPr>
          <a:xfrm>
            <a:off x="177282" y="5486191"/>
            <a:ext cx="1603129" cy="632160"/>
            <a:chOff x="174177" y="6008666"/>
            <a:chExt cx="1603129" cy="632160"/>
          </a:xfrm>
        </p:grpSpPr>
        <p:sp>
          <p:nvSpPr>
            <p:cNvPr id="132" name="TextBox 26"/>
            <p:cNvSpPr txBox="1"/>
            <p:nvPr/>
          </p:nvSpPr>
          <p:spPr>
            <a:xfrm>
              <a:off x="174177" y="600866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Qualities</a:t>
              </a:r>
            </a:p>
          </p:txBody>
        </p:sp>
        <p:sp>
          <p:nvSpPr>
            <p:cNvPr id="137" name="TextBox 26"/>
            <p:cNvSpPr txBox="1"/>
            <p:nvPr/>
          </p:nvSpPr>
          <p:spPr>
            <a:xfrm>
              <a:off x="174177" y="6363827"/>
              <a:ext cx="16031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Autonomous, rigorous, motivated, passionate</a:t>
              </a:r>
            </a:p>
          </p:txBody>
        </p:sp>
        <p:cxnSp>
          <p:nvCxnSpPr>
            <p:cNvPr id="111" name="Straight Connector 23">
              <a:extLst>
                <a:ext uri="{FF2B5EF4-FFF2-40B4-BE49-F238E27FC236}">
                  <a16:creationId xmlns:a16="http://schemas.microsoft.com/office/drawing/2014/main" id="{0BE8B09C-21C0-4518-AC4C-DBCCFF1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6212714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7CD3EC-60BB-4BF6-83ED-2C79897EBEE3}"/>
              </a:ext>
            </a:extLst>
          </p:cNvPr>
          <p:cNvGrpSpPr/>
          <p:nvPr/>
        </p:nvGrpSpPr>
        <p:grpSpPr>
          <a:xfrm>
            <a:off x="174177" y="6429355"/>
            <a:ext cx="1603129" cy="947259"/>
            <a:chOff x="174177" y="6869726"/>
            <a:chExt cx="1603129" cy="947259"/>
          </a:xfrm>
        </p:grpSpPr>
        <p:sp>
          <p:nvSpPr>
            <p:cNvPr id="138" name="TextBox 26"/>
            <p:cNvSpPr txBox="1"/>
            <p:nvPr/>
          </p:nvSpPr>
          <p:spPr>
            <a:xfrm>
              <a:off x="174177" y="686972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Interests &amp; Activities</a:t>
              </a:r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174177" y="7262987"/>
              <a:ext cx="16031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IT &amp; High tech, motorcycles, running, mountain bike, automotive, music, aviation, sciences</a:t>
              </a:r>
            </a:p>
          </p:txBody>
        </p:sp>
        <p:cxnSp>
          <p:nvCxnSpPr>
            <p:cNvPr id="112" name="Straight Connector 23">
              <a:extLst>
                <a:ext uri="{FF2B5EF4-FFF2-40B4-BE49-F238E27FC236}">
                  <a16:creationId xmlns:a16="http://schemas.microsoft.com/office/drawing/2014/main" id="{FFCA3504-7278-483F-81CF-E0B6D16F219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7075609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8CB5B36-3860-456D-8B4A-A65C916FEA08}"/>
              </a:ext>
            </a:extLst>
          </p:cNvPr>
          <p:cNvGrpSpPr/>
          <p:nvPr/>
        </p:nvGrpSpPr>
        <p:grpSpPr>
          <a:xfrm>
            <a:off x="24930" y="7682229"/>
            <a:ext cx="1926251" cy="2127716"/>
            <a:chOff x="0" y="8065446"/>
            <a:chExt cx="1926251" cy="2127716"/>
          </a:xfrm>
        </p:grpSpPr>
        <p:sp>
          <p:nvSpPr>
            <p:cNvPr id="27" name="TextBox 26"/>
            <p:cNvSpPr txBox="1"/>
            <p:nvPr/>
          </p:nvSpPr>
          <p:spPr>
            <a:xfrm>
              <a:off x="174177" y="806544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Contact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177" y="8662100"/>
              <a:ext cx="16031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+33 6 88 86 40 34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9190132"/>
              <a:ext cx="19262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al_cros@etud.insa-toulouse.fr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4177" y="9685331"/>
              <a:ext cx="1603129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3 impasse Joseph Andrau</a:t>
              </a:r>
              <a:b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</a:br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31400 Toulouse</a:t>
              </a:r>
            </a:p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France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388F531-FCA9-0F43-A5B0-C6D4BB6A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618" y="8378335"/>
              <a:ext cx="245177" cy="240462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97B9DC6-8980-524B-9306-86AE21EA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3" y="8889911"/>
              <a:ext cx="253452" cy="25842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50749D9-BCAE-7B48-B51D-EF54E493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616" y="9423637"/>
              <a:ext cx="249179" cy="249179"/>
            </a:xfrm>
            <a:prstGeom prst="rect">
              <a:avLst/>
            </a:prstGeom>
          </p:spPr>
        </p:pic>
        <p:cxnSp>
          <p:nvCxnSpPr>
            <p:cNvPr id="113" name="Straight Connector 23">
              <a:extLst>
                <a:ext uri="{FF2B5EF4-FFF2-40B4-BE49-F238E27FC236}">
                  <a16:creationId xmlns:a16="http://schemas.microsoft.com/office/drawing/2014/main" id="{C9DCB779-FEED-4E3E-852C-8150348B542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825762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710F629-D758-4469-A5CF-CC4C071215A3}"/>
              </a:ext>
            </a:extLst>
          </p:cNvPr>
          <p:cNvGrpSpPr/>
          <p:nvPr/>
        </p:nvGrpSpPr>
        <p:grpSpPr>
          <a:xfrm>
            <a:off x="1926252" y="2684061"/>
            <a:ext cx="5591628" cy="3167847"/>
            <a:chOff x="1926252" y="1262852"/>
            <a:chExt cx="5591628" cy="316784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F19F78-F2A5-467E-9BCA-9FFC778137AE}"/>
                </a:ext>
              </a:extLst>
            </p:cNvPr>
            <p:cNvSpPr/>
            <p:nvPr/>
          </p:nvSpPr>
          <p:spPr>
            <a:xfrm>
              <a:off x="1926252" y="4345157"/>
              <a:ext cx="5591628" cy="7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090045E-9865-4F24-973D-1B30E30435C2}"/>
                </a:ext>
              </a:extLst>
            </p:cNvPr>
            <p:cNvGrpSpPr/>
            <p:nvPr/>
          </p:nvGrpSpPr>
          <p:grpSpPr>
            <a:xfrm>
              <a:off x="2329886" y="1262852"/>
              <a:ext cx="1804627" cy="307777"/>
              <a:chOff x="2329886" y="1177515"/>
              <a:chExt cx="1804627" cy="307777"/>
            </a:xfrm>
          </p:grpSpPr>
          <p:pic>
            <p:nvPicPr>
              <p:cNvPr id="92" name="Picture 76">
                <a:extLst>
                  <a:ext uri="{FF2B5EF4-FFF2-40B4-BE49-F238E27FC236}">
                    <a16:creationId xmlns:a16="http://schemas.microsoft.com/office/drawing/2014/main" id="{9486E061-64E3-4E3E-8A76-47CA7EEE2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61076" y="1261021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93" name="Picture 77">
                <a:extLst>
                  <a:ext uri="{FF2B5EF4-FFF2-40B4-BE49-F238E27FC236}">
                    <a16:creationId xmlns:a16="http://schemas.microsoft.com/office/drawing/2014/main" id="{C7548F4D-B368-4728-BE42-F705B74A4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9886" y="1256321"/>
                <a:ext cx="273437" cy="150165"/>
              </a:xfrm>
              <a:prstGeom prst="rect">
                <a:avLst/>
              </a:prstGeom>
            </p:spPr>
          </p:pic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3AA6450-347B-4EB8-82DA-EF736E501726}"/>
                  </a:ext>
                </a:extLst>
              </p:cNvPr>
              <p:cNvSpPr txBox="1"/>
              <p:nvPr/>
            </p:nvSpPr>
            <p:spPr>
              <a:xfrm>
                <a:off x="2771336" y="1177515"/>
                <a:ext cx="9217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IT projects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AD192D1-399D-4ED9-8D96-26DB8406F201}"/>
                </a:ext>
              </a:extLst>
            </p:cNvPr>
            <p:cNvSpPr/>
            <p:nvPr/>
          </p:nvSpPr>
          <p:spPr>
            <a:xfrm>
              <a:off x="2259347" y="1568377"/>
              <a:ext cx="521079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Oct 2020 – Now | Smart Cabin for STERELA and Airbus</a:t>
              </a:r>
            </a:p>
            <a:p>
              <a:pPr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5 other persons) of a wireless gateway to communicate between a plane and a test machine in order to realize computer-assisted ground tests on A321 assembly lines</a:t>
              </a:r>
            </a:p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Oct 2019 – June 2020 | Research Initiation Project – Recommendation systems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Redaction (with six other persons) of a state of the art about security issues on recommendation systems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Experiments on Google Maps by trying to emulate malicious traffic jam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Experiments on Sens Critique by trying to modify film rank</a:t>
              </a:r>
              <a:endParaRPr lang="en-US" sz="1000" b="1" dirty="0">
                <a:solidFill>
                  <a:srgbClr val="595959"/>
                </a:solidFill>
                <a:latin typeface="+mj-lt"/>
              </a:endParaRP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Nov 2019 – Feb 2020 | Real-time distributed chat system</a:t>
              </a:r>
            </a:p>
            <a:p>
              <a:pPr lvl="0" algn="just" defTabSz="685800">
                <a:defRPr/>
              </a:pP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UML system design based on specifications issued by </a:t>
              </a:r>
              <a:r>
                <a:rPr lang="en-US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Thalès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in Java (with one other person)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Set up SQLite database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Jan – March 2019 | Network project – TCP protocol 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in C language of the TCP protocol from the functions of the IP layer</a:t>
              </a:r>
              <a:endParaRPr lang="en-US" sz="1000" b="1" dirty="0">
                <a:solidFill>
                  <a:srgbClr val="595959"/>
                </a:solidFill>
                <a:latin typeface="+mj-lt"/>
              </a:endParaRP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Jan – June 2018 | Tutored project of advanced technical degree, project manager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two other persons) of a preventive maintenance and geolocation system for a vehicle fleet for the transport company ALCIS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Use of the </a:t>
              </a:r>
              <a:r>
                <a:rPr lang="en-US" sz="1000" dirty="0" err="1">
                  <a:solidFill>
                    <a:srgbClr val="595959"/>
                  </a:solidFill>
                  <a:latin typeface="+mj-lt"/>
                </a:rPr>
                <a:t>Sigfox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technology, implementation of a MySQL database and development of Java interface classes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of an encoding message program in C++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unit and integration tests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technical documentations to setup the system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0B233A7-3083-457C-867A-CEEEF25AC84C}"/>
              </a:ext>
            </a:extLst>
          </p:cNvPr>
          <p:cNvGrpSpPr/>
          <p:nvPr/>
        </p:nvGrpSpPr>
        <p:grpSpPr>
          <a:xfrm>
            <a:off x="1929450" y="1519562"/>
            <a:ext cx="5626069" cy="1212273"/>
            <a:chOff x="1926252" y="8118458"/>
            <a:chExt cx="5626069" cy="1212273"/>
          </a:xfrm>
        </p:grpSpPr>
        <p:sp>
          <p:nvSpPr>
            <p:cNvPr id="243" name="Rectangle 242"/>
            <p:cNvSpPr/>
            <p:nvPr/>
          </p:nvSpPr>
          <p:spPr>
            <a:xfrm>
              <a:off x="1926252" y="9236902"/>
              <a:ext cx="5626069" cy="93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963D3F1-43F0-4602-A17E-71C1DD942719}"/>
                </a:ext>
              </a:extLst>
            </p:cNvPr>
            <p:cNvGrpSpPr/>
            <p:nvPr/>
          </p:nvGrpSpPr>
          <p:grpSpPr>
            <a:xfrm>
              <a:off x="2330432" y="8118458"/>
              <a:ext cx="2890547" cy="307777"/>
              <a:chOff x="2325670" y="7961396"/>
              <a:chExt cx="2890547" cy="307777"/>
            </a:xfrm>
          </p:grpSpPr>
          <p:sp>
            <p:nvSpPr>
              <p:cNvPr id="82" name="ZoneTexte 81"/>
              <p:cNvSpPr txBox="1"/>
              <p:nvPr/>
            </p:nvSpPr>
            <p:spPr>
              <a:xfrm>
                <a:off x="2772384" y="7961396"/>
                <a:ext cx="2047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srgbClr val="0070C0"/>
                    </a:solidFill>
                    <a:latin typeface="+mj-lt"/>
                  </a:rPr>
                  <a:t>Education &amp; Qualifications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2780" y="8040203"/>
                <a:ext cx="273437" cy="150165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5670" y="8042965"/>
                <a:ext cx="273437" cy="150165"/>
              </a:xfrm>
              <a:prstGeom prst="rect">
                <a:avLst/>
              </a:prstGeom>
            </p:spPr>
          </p:pic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9B6E4C-AE99-4691-BBD7-07470D4B4C48}"/>
                </a:ext>
              </a:extLst>
            </p:cNvPr>
            <p:cNvSpPr/>
            <p:nvPr/>
          </p:nvSpPr>
          <p:spPr>
            <a:xfrm>
              <a:off x="2259347" y="8418929"/>
              <a:ext cx="522411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2018 – Now | National Institute of Applied Sciences (INSA), Toulouse, 31400,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Preparing a Master’s degree in IT engineering with a major in Innovative Smart Systems</a:t>
              </a: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July 2018 | Cisco CCNA Routing &amp; Switch: Introduction to network</a:t>
              </a:r>
            </a:p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2016 – 2018 | International Victor Hugo high school, 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Colomiers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31770,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Advanced technical degree in IT &amp; Networks (top of the regional education authority)</a:t>
              </a:r>
              <a:endParaRPr lang="en-US" sz="1000" b="1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168EF5C-12D3-458B-8FE5-FA29F26E35B6}"/>
              </a:ext>
            </a:extLst>
          </p:cNvPr>
          <p:cNvGrpSpPr/>
          <p:nvPr/>
        </p:nvGrpSpPr>
        <p:grpSpPr>
          <a:xfrm>
            <a:off x="177282" y="3657893"/>
            <a:ext cx="1603129" cy="747799"/>
            <a:chOff x="174177" y="5792815"/>
            <a:chExt cx="1603129" cy="747799"/>
          </a:xfrm>
        </p:grpSpPr>
        <p:sp>
          <p:nvSpPr>
            <p:cNvPr id="116" name="TextBox 26">
              <a:extLst>
                <a:ext uri="{FF2B5EF4-FFF2-40B4-BE49-F238E27FC236}">
                  <a16:creationId xmlns:a16="http://schemas.microsoft.com/office/drawing/2014/main" id="{035DA459-D914-43AA-9454-A31E589BC9C5}"/>
                </a:ext>
              </a:extLst>
            </p:cNvPr>
            <p:cNvSpPr txBox="1"/>
            <p:nvPr/>
          </p:nvSpPr>
          <p:spPr>
            <a:xfrm>
              <a:off x="174177" y="5792815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Languages</a:t>
              </a:r>
            </a:p>
          </p:txBody>
        </p:sp>
        <p:sp>
          <p:nvSpPr>
            <p:cNvPr id="117" name="TextBox 26">
              <a:extLst>
                <a:ext uri="{FF2B5EF4-FFF2-40B4-BE49-F238E27FC236}">
                  <a16:creationId xmlns:a16="http://schemas.microsoft.com/office/drawing/2014/main" id="{4B557D48-87B7-46FF-BF19-158478C7651A}"/>
                </a:ext>
              </a:extLst>
            </p:cNvPr>
            <p:cNvSpPr txBox="1"/>
            <p:nvPr/>
          </p:nvSpPr>
          <p:spPr>
            <a:xfrm>
              <a:off x="174177" y="6125116"/>
              <a:ext cx="1603129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French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Native</a:t>
              </a:r>
            </a:p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English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Professional</a:t>
              </a:r>
            </a:p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Spanish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Basic knowledge</a:t>
              </a:r>
            </a:p>
          </p:txBody>
        </p:sp>
        <p:cxnSp>
          <p:nvCxnSpPr>
            <p:cNvPr id="118" name="Straight Connector 23">
              <a:extLst>
                <a:ext uri="{FF2B5EF4-FFF2-40B4-BE49-F238E27FC236}">
                  <a16:creationId xmlns:a16="http://schemas.microsoft.com/office/drawing/2014/main" id="{DD094642-3386-4A11-951C-F2E8BB39345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599210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93C7EA1-2140-4361-866C-DAB8DD6A73E1}"/>
              </a:ext>
            </a:extLst>
          </p:cNvPr>
          <p:cNvGrpSpPr/>
          <p:nvPr/>
        </p:nvGrpSpPr>
        <p:grpSpPr>
          <a:xfrm>
            <a:off x="2259347" y="9297624"/>
            <a:ext cx="5224118" cy="1162876"/>
            <a:chOff x="2259347" y="9297624"/>
            <a:chExt cx="5224118" cy="1162876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4BFFF2C-1270-4AD8-B4DF-00C4D6B4BFFA}"/>
                </a:ext>
              </a:extLst>
            </p:cNvPr>
            <p:cNvGrpSpPr/>
            <p:nvPr/>
          </p:nvGrpSpPr>
          <p:grpSpPr>
            <a:xfrm>
              <a:off x="2326836" y="9297624"/>
              <a:ext cx="1583970" cy="307777"/>
              <a:chOff x="2326836" y="9188786"/>
              <a:chExt cx="1583970" cy="3077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369" y="9263287"/>
                <a:ext cx="273437" cy="150165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836" y="9263288"/>
                <a:ext cx="273437" cy="150165"/>
              </a:xfrm>
              <a:prstGeom prst="rect">
                <a:avLst/>
              </a:prstGeom>
            </p:spPr>
          </p:pic>
          <p:sp>
            <p:nvSpPr>
              <p:cNvPr id="139" name="ZoneTexte 138"/>
              <p:cNvSpPr txBox="1"/>
              <p:nvPr/>
            </p:nvSpPr>
            <p:spPr>
              <a:xfrm>
                <a:off x="2770951" y="9188786"/>
                <a:ext cx="683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IT skills</a:t>
                </a:r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716761B-21A7-437C-B794-D166F2FA35E9}"/>
                </a:ext>
              </a:extLst>
            </p:cNvPr>
            <p:cNvSpPr/>
            <p:nvPr/>
          </p:nvSpPr>
          <p:spPr>
            <a:xfrm>
              <a:off x="2259347" y="9598726"/>
              <a:ext cx="522411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Proficient in</a:t>
              </a:r>
            </a:p>
            <a:p>
              <a:pPr lvl="0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C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Java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HMTL &amp; CSS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PHP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V-Model,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SCRUM methods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SQL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databases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Git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Unix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Windows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 architecture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Cloud</a:t>
              </a:r>
              <a:endParaRPr lang="en-US" sz="1000" dirty="0">
                <a:solidFill>
                  <a:srgbClr val="595959"/>
                </a:solidFill>
                <a:latin typeface="+mj-lt"/>
              </a:endParaRP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Competent with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JavaScript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C++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Multi-threading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Sigfox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technology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Python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Ocaml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Matlab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Simulink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F6E2881-8216-4735-ACA8-CFCE0FB8796E}"/>
              </a:ext>
            </a:extLst>
          </p:cNvPr>
          <p:cNvGrpSpPr/>
          <p:nvPr/>
        </p:nvGrpSpPr>
        <p:grpSpPr>
          <a:xfrm>
            <a:off x="2085771" y="1849955"/>
            <a:ext cx="90049" cy="766948"/>
            <a:chOff x="2085771" y="1613735"/>
            <a:chExt cx="90049" cy="766948"/>
          </a:xfrm>
        </p:grpSpPr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A266AC3D-FAFD-446C-BF1A-97AB108E435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418" y="1613735"/>
              <a:ext cx="0" cy="766948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63">
              <a:extLst>
                <a:ext uri="{FF2B5EF4-FFF2-40B4-BE49-F238E27FC236}">
                  <a16:creationId xmlns:a16="http://schemas.microsoft.com/office/drawing/2014/main" id="{B3DC8F71-420E-45E1-959E-D7855C9F18DC}"/>
                </a:ext>
              </a:extLst>
            </p:cNvPr>
            <p:cNvSpPr/>
            <p:nvPr/>
          </p:nvSpPr>
          <p:spPr>
            <a:xfrm>
              <a:off x="2085773" y="166575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0" name="Oval 63">
              <a:extLst>
                <a:ext uri="{FF2B5EF4-FFF2-40B4-BE49-F238E27FC236}">
                  <a16:creationId xmlns:a16="http://schemas.microsoft.com/office/drawing/2014/main" id="{17FE9B16-008C-4FA5-BC91-BD7BB925AEB7}"/>
                </a:ext>
              </a:extLst>
            </p:cNvPr>
            <p:cNvSpPr/>
            <p:nvPr/>
          </p:nvSpPr>
          <p:spPr>
            <a:xfrm>
              <a:off x="2085773" y="1970553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1" name="Oval 63">
              <a:extLst>
                <a:ext uri="{FF2B5EF4-FFF2-40B4-BE49-F238E27FC236}">
                  <a16:creationId xmlns:a16="http://schemas.microsoft.com/office/drawing/2014/main" id="{182A36BE-CB62-4778-B876-814C6D86BC03}"/>
                </a:ext>
              </a:extLst>
            </p:cNvPr>
            <p:cNvSpPr/>
            <p:nvPr/>
          </p:nvSpPr>
          <p:spPr>
            <a:xfrm>
              <a:off x="2085771" y="2120572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83FB5E-4D91-4B62-8A8D-1A96DB704284}"/>
              </a:ext>
            </a:extLst>
          </p:cNvPr>
          <p:cNvGrpSpPr/>
          <p:nvPr/>
        </p:nvGrpSpPr>
        <p:grpSpPr>
          <a:xfrm>
            <a:off x="2092556" y="6118351"/>
            <a:ext cx="92124" cy="1512138"/>
            <a:chOff x="2092556" y="5600191"/>
            <a:chExt cx="92124" cy="151213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28C1E7E5-B3AE-4B9A-928E-442A9E0B3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215" y="5600191"/>
              <a:ext cx="2" cy="1512138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63">
              <a:extLst>
                <a:ext uri="{FF2B5EF4-FFF2-40B4-BE49-F238E27FC236}">
                  <a16:creationId xmlns:a16="http://schemas.microsoft.com/office/drawing/2014/main" id="{FD24B904-DCB2-45C5-AE72-5D236B60977E}"/>
                </a:ext>
              </a:extLst>
            </p:cNvPr>
            <p:cNvSpPr/>
            <p:nvPr/>
          </p:nvSpPr>
          <p:spPr>
            <a:xfrm>
              <a:off x="2092556" y="5644292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31" name="Oval 63">
              <a:extLst>
                <a:ext uri="{FF2B5EF4-FFF2-40B4-BE49-F238E27FC236}">
                  <a16:creationId xmlns:a16="http://schemas.microsoft.com/office/drawing/2014/main" id="{D01445AB-5E9C-45C7-8CE5-36D7F2064F27}"/>
                </a:ext>
              </a:extLst>
            </p:cNvPr>
            <p:cNvSpPr/>
            <p:nvPr/>
          </p:nvSpPr>
          <p:spPr>
            <a:xfrm>
              <a:off x="2094633" y="6708595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621C4C-0EE8-473C-B61C-4511573E040B}"/>
              </a:ext>
            </a:extLst>
          </p:cNvPr>
          <p:cNvGrpSpPr/>
          <p:nvPr/>
        </p:nvGrpSpPr>
        <p:grpSpPr>
          <a:xfrm>
            <a:off x="2094353" y="7757906"/>
            <a:ext cx="5398647" cy="1488707"/>
            <a:chOff x="2094353" y="7757906"/>
            <a:chExt cx="5398647" cy="1488707"/>
          </a:xfrm>
        </p:grpSpPr>
        <p:cxnSp>
          <p:nvCxnSpPr>
            <p:cNvPr id="97" name="Connecteur droit 96"/>
            <p:cNvCxnSpPr>
              <a:cxnSpLocks/>
            </p:cNvCxnSpPr>
            <p:nvPr/>
          </p:nvCxnSpPr>
          <p:spPr>
            <a:xfrm>
              <a:off x="2135217" y="8086615"/>
              <a:ext cx="0" cy="1095485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BE09ACC-BA37-46E6-94DB-FBE6A17E8909}"/>
                </a:ext>
              </a:extLst>
            </p:cNvPr>
            <p:cNvSpPr/>
            <p:nvPr/>
          </p:nvSpPr>
          <p:spPr>
            <a:xfrm>
              <a:off x="2268882" y="8077062"/>
              <a:ext cx="522411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2020 – 2021 | Coordination  of “Ô Talent” | INSA, Toulouse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Participating in the proper evolution of the system whose purpose is to help college and high disabled school students or from a humble background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 of communication between managers and tutors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Help for the tutors in the smooth running of their session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Organization of events, particularly in terms of logistics and resources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2019 | Tutoring “Ô Talent” | INSA, Toulouse 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Tutoring for college and high disabled school students or from a humble background</a:t>
              </a:r>
              <a:endParaRPr lang="en-US" sz="1000" b="1" dirty="0">
                <a:solidFill>
                  <a:srgbClr val="0070C0"/>
                </a:solidFill>
                <a:latin typeface="+mj-lt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33D5808-2F9E-4C0B-887E-F41681B66D33}"/>
                </a:ext>
              </a:extLst>
            </p:cNvPr>
            <p:cNvGrpSpPr/>
            <p:nvPr/>
          </p:nvGrpSpPr>
          <p:grpSpPr>
            <a:xfrm>
              <a:off x="2326424" y="7757906"/>
              <a:ext cx="2351625" cy="307777"/>
              <a:chOff x="2326424" y="5748948"/>
              <a:chExt cx="2351625" cy="307777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72BBB62-43DA-4C42-89C2-390443C1B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4612" y="5835157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3D0A3256-583D-4BFC-BCC5-AFFEF200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424" y="5835158"/>
                <a:ext cx="273437" cy="150165"/>
              </a:xfrm>
              <a:prstGeom prst="rect">
                <a:avLst/>
              </a:prstGeom>
            </p:spPr>
          </p:pic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67C955A-ED4B-43B2-AF04-ABBDFAF4B3E4}"/>
                  </a:ext>
                </a:extLst>
              </p:cNvPr>
              <p:cNvSpPr txBox="1"/>
              <p:nvPr/>
            </p:nvSpPr>
            <p:spPr>
              <a:xfrm>
                <a:off x="2771336" y="5748948"/>
                <a:ext cx="14804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Other experiences</a:t>
                </a:r>
              </a:p>
            </p:txBody>
          </p:sp>
        </p:grpSp>
        <p:sp>
          <p:nvSpPr>
            <p:cNvPr id="134" name="Oval 63">
              <a:extLst>
                <a:ext uri="{FF2B5EF4-FFF2-40B4-BE49-F238E27FC236}">
                  <a16:creationId xmlns:a16="http://schemas.microsoft.com/office/drawing/2014/main" id="{26F52E56-10BF-4C9C-980C-BB11BD767775}"/>
                </a:ext>
              </a:extLst>
            </p:cNvPr>
            <p:cNvSpPr/>
            <p:nvPr/>
          </p:nvSpPr>
          <p:spPr>
            <a:xfrm>
              <a:off x="2094353" y="815684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45" name="Oval 63">
              <a:extLst>
                <a:ext uri="{FF2B5EF4-FFF2-40B4-BE49-F238E27FC236}">
                  <a16:creationId xmlns:a16="http://schemas.microsoft.com/office/drawing/2014/main" id="{4FFDC8E7-38CB-43F1-911B-EAA82F70DC9F}"/>
                </a:ext>
              </a:extLst>
            </p:cNvPr>
            <p:cNvSpPr/>
            <p:nvPr/>
          </p:nvSpPr>
          <p:spPr>
            <a:xfrm>
              <a:off x="2094353" y="8921769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5562F376-08DC-49A8-8D33-5A511829995C}"/>
              </a:ext>
            </a:extLst>
          </p:cNvPr>
          <p:cNvCxnSpPr>
            <a:cxnSpLocks/>
          </p:cNvCxnSpPr>
          <p:nvPr/>
        </p:nvCxnSpPr>
        <p:spPr>
          <a:xfrm>
            <a:off x="2135216" y="9614589"/>
            <a:ext cx="1" cy="77928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63">
            <a:extLst>
              <a:ext uri="{FF2B5EF4-FFF2-40B4-BE49-F238E27FC236}">
                <a16:creationId xmlns:a16="http://schemas.microsoft.com/office/drawing/2014/main" id="{9B207F74-E664-4923-B7FC-0A648863B578}"/>
              </a:ext>
            </a:extLst>
          </p:cNvPr>
          <p:cNvSpPr/>
          <p:nvPr/>
        </p:nvSpPr>
        <p:spPr>
          <a:xfrm>
            <a:off x="2093831" y="9682267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49" name="Oval 63">
            <a:extLst>
              <a:ext uri="{FF2B5EF4-FFF2-40B4-BE49-F238E27FC236}">
                <a16:creationId xmlns:a16="http://schemas.microsoft.com/office/drawing/2014/main" id="{B98D9ACC-AAEA-4ED4-90EE-CD1EEC0CCCBA}"/>
              </a:ext>
            </a:extLst>
          </p:cNvPr>
          <p:cNvSpPr/>
          <p:nvPr/>
        </p:nvSpPr>
        <p:spPr>
          <a:xfrm>
            <a:off x="2093829" y="10134705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ACB29A5-0ACF-4718-8622-034484A0C502}"/>
              </a:ext>
            </a:extLst>
          </p:cNvPr>
          <p:cNvGrpSpPr/>
          <p:nvPr/>
        </p:nvGrpSpPr>
        <p:grpSpPr>
          <a:xfrm>
            <a:off x="2085771" y="3023654"/>
            <a:ext cx="91766" cy="2652737"/>
            <a:chOff x="2085771" y="2787434"/>
            <a:chExt cx="91766" cy="2652737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7CA6BAED-6A9A-40B7-B13C-BE384941EE8E}"/>
                </a:ext>
              </a:extLst>
            </p:cNvPr>
            <p:cNvGrpSpPr/>
            <p:nvPr/>
          </p:nvGrpSpPr>
          <p:grpSpPr>
            <a:xfrm>
              <a:off x="2085771" y="2787434"/>
              <a:ext cx="91766" cy="2652737"/>
              <a:chOff x="2085771" y="2787434"/>
              <a:chExt cx="91766" cy="2652737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00014DC2-2FED-4291-9B00-CAF18B92B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418" y="2787434"/>
                <a:ext cx="6391" cy="2652737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0BB70765-2AA1-47A6-9B94-96E2D5D879CD}"/>
                  </a:ext>
                </a:extLst>
              </p:cNvPr>
              <p:cNvSpPr/>
              <p:nvPr/>
            </p:nvSpPr>
            <p:spPr>
              <a:xfrm>
                <a:off x="2085773" y="2837068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5" name="Oval 63">
                <a:extLst>
                  <a:ext uri="{FF2B5EF4-FFF2-40B4-BE49-F238E27FC236}">
                    <a16:creationId xmlns:a16="http://schemas.microsoft.com/office/drawing/2014/main" id="{1EAD2F72-5905-4751-93D6-BECDBDAF12B5}"/>
                  </a:ext>
                </a:extLst>
              </p:cNvPr>
              <p:cNvSpPr/>
              <p:nvPr/>
            </p:nvSpPr>
            <p:spPr>
              <a:xfrm>
                <a:off x="2085773" y="3291890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6" name="Oval 63">
                <a:extLst>
                  <a:ext uri="{FF2B5EF4-FFF2-40B4-BE49-F238E27FC236}">
                    <a16:creationId xmlns:a16="http://schemas.microsoft.com/office/drawing/2014/main" id="{C42762C1-A5C8-404F-A2B2-5154F8EF4C90}"/>
                  </a:ext>
                </a:extLst>
              </p:cNvPr>
              <p:cNvSpPr/>
              <p:nvPr/>
            </p:nvSpPr>
            <p:spPr>
              <a:xfrm>
                <a:off x="2085771" y="3899109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7" name="Oval 63">
                <a:extLst>
                  <a:ext uri="{FF2B5EF4-FFF2-40B4-BE49-F238E27FC236}">
                    <a16:creationId xmlns:a16="http://schemas.microsoft.com/office/drawing/2014/main" id="{9429C686-D176-42D7-8727-F0CBF04EABAE}"/>
                  </a:ext>
                </a:extLst>
              </p:cNvPr>
              <p:cNvSpPr/>
              <p:nvPr/>
            </p:nvSpPr>
            <p:spPr>
              <a:xfrm>
                <a:off x="2087490" y="4360875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  <p:sp>
            <p:nvSpPr>
              <p:cNvPr id="129" name="Oval 63">
                <a:extLst>
                  <a:ext uri="{FF2B5EF4-FFF2-40B4-BE49-F238E27FC236}">
                    <a16:creationId xmlns:a16="http://schemas.microsoft.com/office/drawing/2014/main" id="{77DEA1BD-D3C6-4BB4-949F-232BDE397444}"/>
                  </a:ext>
                </a:extLst>
              </p:cNvPr>
              <p:cNvSpPr/>
              <p:nvPr/>
            </p:nvSpPr>
            <p:spPr>
              <a:xfrm>
                <a:off x="2085771" y="4817871"/>
                <a:ext cx="90047" cy="900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43">
                  <a:latin typeface="+mj-lt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06" name="Oval 63">
              <a:extLst>
                <a:ext uri="{FF2B5EF4-FFF2-40B4-BE49-F238E27FC236}">
                  <a16:creationId xmlns:a16="http://schemas.microsoft.com/office/drawing/2014/main" id="{BB9D2F25-A63A-4A65-85C3-09A3F4E4A3A4}"/>
                </a:ext>
              </a:extLst>
            </p:cNvPr>
            <p:cNvSpPr/>
            <p:nvPr/>
          </p:nvSpPr>
          <p:spPr>
            <a:xfrm>
              <a:off x="2085771" y="5122671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sp>
        <p:nvSpPr>
          <p:cNvPr id="107" name="Oval 63">
            <a:extLst>
              <a:ext uri="{FF2B5EF4-FFF2-40B4-BE49-F238E27FC236}">
                <a16:creationId xmlns:a16="http://schemas.microsoft.com/office/drawing/2014/main" id="{008F1D09-2C5E-4C5B-BEC3-28CF3A669D19}"/>
              </a:ext>
            </a:extLst>
          </p:cNvPr>
          <p:cNvSpPr/>
          <p:nvPr/>
        </p:nvSpPr>
        <p:spPr>
          <a:xfrm>
            <a:off x="2092556" y="6479952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6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D7E2F38EDEE41AEFF314FED6B7990" ma:contentTypeVersion="9" ma:contentTypeDescription="Crée un document." ma:contentTypeScope="" ma:versionID="180b248c979ebab90f0f1f9a3cd115c3">
  <xsd:schema xmlns:xsd="http://www.w3.org/2001/XMLSchema" xmlns:xs="http://www.w3.org/2001/XMLSchema" xmlns:p="http://schemas.microsoft.com/office/2006/metadata/properties" xmlns:ns3="5a9da74d-7411-451a-9852-e5933d36d9e1" targetNamespace="http://schemas.microsoft.com/office/2006/metadata/properties" ma:root="true" ma:fieldsID="5f5887fcf7f12cccf0f48985536646a4" ns3:_="">
    <xsd:import namespace="5a9da74d-7411-451a-9852-e5933d36d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da74d-7411-451a-9852-e5933d36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12C83-104F-4A7B-A5BC-7C10E5E4A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da74d-7411-451a-9852-e5933d36d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65655C-0A27-4FE0-849C-B2049B69F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8BCB10-588F-4D07-B0A5-77649BC14D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725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Alexandre Cros</cp:lastModifiedBy>
  <cp:revision>82</cp:revision>
  <dcterms:created xsi:type="dcterms:W3CDTF">2017-10-13T14:29:15Z</dcterms:created>
  <dcterms:modified xsi:type="dcterms:W3CDTF">2021-05-10T09:22:54Z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0x010100C97D7E2F38EDEE41AEFF314FED6B7990</vt:lpwstr>
  </property>
</Properties>
</file>