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305" r:id="rId5"/>
    <p:sldId id="306" r:id="rId6"/>
    <p:sldId id="307" r:id="rId7"/>
    <p:sldId id="308" r:id="rId8"/>
    <p:sldId id="309" r:id="rId9"/>
    <p:sldId id="310" r:id="rId10"/>
    <p:sldId id="29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89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03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41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9538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948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425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037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6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8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03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69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60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04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4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98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16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1891F-26D4-4EED-9BA8-111B4F671ED2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8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323533a0" TargetMode="External"/><Relationship Id="rId2" Type="http://schemas.openxmlformats.org/officeDocument/2006/relationships/hyperlink" Target="https://en.wikipedia.org/wiki/Digital_object_identifi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실습환경 </a:t>
            </a:r>
            <a:r>
              <a:rPr lang="en-US" altLang="ko-KR" dirty="0" smtClean="0"/>
              <a:t>&amp; Python </a:t>
            </a:r>
            <a:r>
              <a:rPr lang="ko-KR" altLang="en-US" dirty="0" smtClean="0"/>
              <a:t>기초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C.S. of GNU Science Camp</a:t>
            </a:r>
            <a:endParaRPr lang="en-US" altLang="ko-KR" dirty="0"/>
          </a:p>
          <a:p>
            <a:r>
              <a:rPr lang="en-US" altLang="ko-KR" dirty="0" smtClean="0"/>
              <a:t>Dong </a:t>
            </a:r>
            <a:r>
              <a:rPr lang="en-US" altLang="ko-KR" dirty="0" err="1" smtClean="0"/>
              <a:t>hyeon</a:t>
            </a:r>
            <a:r>
              <a:rPr lang="en-US" altLang="ko-KR" dirty="0" smtClean="0"/>
              <a:t> Kim</a:t>
            </a:r>
          </a:p>
          <a:p>
            <a:r>
              <a:rPr lang="en-US" altLang="ko-KR" dirty="0" smtClean="0"/>
              <a:t>Dept. of C.S.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246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참고문헌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913794" y="1935921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ko-KR" i="1" dirty="0" err="1"/>
              <a:t>Rumelhart</a:t>
            </a:r>
            <a:r>
              <a:rPr lang="en-US" altLang="ko-KR" i="1" dirty="0"/>
              <a:t>, David E.; Hinton, Geoffrey E.; Williams, Ronald J. (8 October 1986). "Learning representations by back-propagating errors". Nature. </a:t>
            </a:r>
            <a:r>
              <a:rPr lang="en-US" altLang="ko-KR" b="1" i="1" dirty="0"/>
              <a:t>323</a:t>
            </a:r>
            <a:r>
              <a:rPr lang="en-US" altLang="ko-KR" i="1" dirty="0"/>
              <a:t> (6088): 533–536. </a:t>
            </a:r>
            <a:r>
              <a:rPr lang="en-US" altLang="ko-KR" i="1" dirty="0">
                <a:hlinkClick r:id="rId2" tooltip="Digital object identifier"/>
              </a:rPr>
              <a:t>doi</a:t>
            </a:r>
            <a:r>
              <a:rPr lang="en-US" altLang="ko-KR" i="1" dirty="0"/>
              <a:t>:</a:t>
            </a:r>
            <a:r>
              <a:rPr lang="en-US" altLang="ko-KR" i="1" dirty="0">
                <a:hlinkClick r:id="rId3"/>
              </a:rPr>
              <a:t>10.1038/323533a0</a:t>
            </a:r>
            <a:r>
              <a:rPr lang="en-US" altLang="ko-KR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김의중</a:t>
            </a:r>
            <a:r>
              <a:rPr lang="en-US" altLang="ko-KR" dirty="0" smtClean="0"/>
              <a:t>, “</a:t>
            </a:r>
            <a:r>
              <a:rPr lang="ko-KR" altLang="en-US" dirty="0" smtClean="0"/>
              <a:t>인공지능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머신러닝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입문</a:t>
            </a:r>
            <a:r>
              <a:rPr lang="en-US" altLang="ko-KR" dirty="0" smtClean="0"/>
              <a:t>”, </a:t>
            </a:r>
            <a:r>
              <a:rPr lang="ko-KR" altLang="en-US" dirty="0" err="1" smtClean="0"/>
              <a:t>위키북스</a:t>
            </a:r>
            <a:r>
              <a:rPr lang="en-US" altLang="ko-KR" dirty="0" smtClean="0"/>
              <a:t>, 2016.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Redmon</a:t>
            </a:r>
            <a:r>
              <a:rPr lang="en-US" altLang="ko-KR" dirty="0"/>
              <a:t>, Joseph, et al. "You only look once: Unified, real-time object detection." </a:t>
            </a:r>
            <a:r>
              <a:rPr lang="en-US" altLang="ko-KR" i="1" dirty="0"/>
              <a:t>Proceedings of the IEEE Conference on Computer Vision and Pattern Recognition</a:t>
            </a:r>
            <a:r>
              <a:rPr lang="en-US" altLang="ko-KR" dirty="0"/>
              <a:t>. 2016.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0244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실습환경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실습도구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Pycharm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Python </a:t>
            </a:r>
            <a:r>
              <a:rPr lang="ko-KR" altLang="en-US" dirty="0" smtClean="0"/>
              <a:t>첫걸음</a:t>
            </a:r>
            <a:r>
              <a:rPr lang="en-US" altLang="ko-KR" dirty="0" smtClean="0"/>
              <a:t>: Hello World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산술 연산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변수와 타입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참고 문헌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20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실습환경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25625"/>
            <a:ext cx="1042935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장소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경상대학교 컴퓨터과학관</a:t>
            </a:r>
            <a:r>
              <a:rPr lang="en-US" altLang="ko-KR" dirty="0" smtClean="0"/>
              <a:t>(30</a:t>
            </a:r>
            <a:r>
              <a:rPr lang="ko-KR" altLang="en-US" dirty="0" smtClean="0"/>
              <a:t>동</a:t>
            </a:r>
            <a:r>
              <a:rPr lang="en-US" altLang="ko-KR" dirty="0" smtClean="0"/>
              <a:t>) 308</a:t>
            </a:r>
            <a:r>
              <a:rPr lang="ko-KR" altLang="en-US" dirty="0" smtClean="0"/>
              <a:t>호 실습실</a:t>
            </a:r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PC: 30</a:t>
            </a:r>
            <a:r>
              <a:rPr lang="ko-KR" altLang="en-US" dirty="0" smtClean="0"/>
              <a:t>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</a:t>
            </a:r>
            <a:r>
              <a:rPr lang="en-US" altLang="ko-KR" dirty="0" smtClean="0"/>
              <a:t>: Windows </a:t>
            </a:r>
          </a:p>
          <a:p>
            <a:pPr lvl="1"/>
            <a:r>
              <a:rPr lang="en-US" altLang="ko-KR" dirty="0" smtClean="0"/>
              <a:t>CPU: </a:t>
            </a:r>
            <a:r>
              <a:rPr lang="en-US" altLang="ko-KR" dirty="0" smtClean="0"/>
              <a:t>Intel i3-4130 3.40GHz * 4 cores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RAM: </a:t>
            </a:r>
            <a:r>
              <a:rPr lang="en-US" altLang="ko-KR" dirty="0" smtClean="0"/>
              <a:t>4GB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 언어</a:t>
            </a:r>
            <a:r>
              <a:rPr lang="en-US" altLang="ko-KR" dirty="0" smtClean="0"/>
              <a:t>: Python 3.</a:t>
            </a:r>
            <a:r>
              <a:rPr lang="en-US" altLang="ko-KR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4369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실습도구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Pycharm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25625"/>
            <a:ext cx="10429356" cy="4351338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Pycharm</a:t>
            </a:r>
            <a:r>
              <a:rPr lang="en-US" altLang="ko-KR" dirty="0" smtClean="0"/>
              <a:t>: Python </a:t>
            </a:r>
            <a:r>
              <a:rPr lang="ko-KR" altLang="en-US" dirty="0" smtClean="0"/>
              <a:t>개발 도구 중 하나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356959"/>
            <a:ext cx="10429356" cy="406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첫걸음</a:t>
            </a:r>
            <a:r>
              <a:rPr lang="en-US" altLang="ko-KR" dirty="0" smtClean="0"/>
              <a:t>: Hello world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대부분 프로그래밍에 첫걸음으로 </a:t>
            </a:r>
            <a:r>
              <a:rPr lang="en-US" altLang="ko-KR" dirty="0" smtClean="0"/>
              <a:t>“Hello World”</a:t>
            </a:r>
            <a:r>
              <a:rPr lang="ko-KR" altLang="en-US" dirty="0" smtClean="0"/>
              <a:t>라는 문구를 출력하는 것을 많이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오른쪽 문장을 키보드로 입력해봅시다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888" y="2305033"/>
            <a:ext cx="5325668" cy="124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8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첫걸음</a:t>
            </a:r>
            <a:r>
              <a:rPr lang="en-US" altLang="ko-KR" dirty="0" smtClean="0"/>
              <a:t>: Hello world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578633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입력이 되었으면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그림과 같이 마우스 오른쪽 버튼을 클릭해보세요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빨간색 직사각형 부분과 같은 메뉴를 클릭</a:t>
            </a:r>
            <a:r>
              <a:rPr lang="en-US" altLang="ko-KR" dirty="0" smtClean="0"/>
              <a:t>!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536" y="1833790"/>
            <a:ext cx="4643020" cy="473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3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첫걸음</a:t>
            </a:r>
            <a:r>
              <a:rPr lang="en-US" altLang="ko-KR" dirty="0" smtClean="0"/>
              <a:t>: Hello world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5192949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실행결과로 프로그램 밑부분에 그림과 같이 나오면 성공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Python</a:t>
            </a:r>
            <a:r>
              <a:rPr lang="ko-KR" altLang="en-US" dirty="0" smtClean="0"/>
              <a:t>이 처음이라면 </a:t>
            </a:r>
            <a:r>
              <a:rPr lang="ko-KR" altLang="en-US" dirty="0" err="1" smtClean="0"/>
              <a:t>축하드려요</a:t>
            </a:r>
            <a:r>
              <a:rPr lang="en-US" altLang="ko-KR" dirty="0" smtClean="0"/>
              <a:t>!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첫 프로그램을 완성시키셨습니다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3391" t="66507" r="81198" b="21846"/>
          <a:stretch/>
        </p:blipFill>
        <p:spPr>
          <a:xfrm>
            <a:off x="6031149" y="1833790"/>
            <a:ext cx="5236407" cy="260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5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산술 연산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기본적인 계산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+</a:t>
            </a:r>
          </a:p>
          <a:p>
            <a:pPr lvl="1"/>
            <a:r>
              <a:rPr lang="en-US" altLang="ko-KR" dirty="0" smtClean="0"/>
              <a:t>-</a:t>
            </a:r>
          </a:p>
          <a:p>
            <a:pPr lvl="1"/>
            <a:r>
              <a:rPr lang="en-US" altLang="ko-KR" dirty="0" smtClean="0"/>
              <a:t>*</a:t>
            </a:r>
          </a:p>
          <a:p>
            <a:pPr lvl="1"/>
            <a:r>
              <a:rPr lang="en-US" altLang="ko-KR" dirty="0" smtClean="0"/>
              <a:t>/</a:t>
            </a:r>
          </a:p>
          <a:p>
            <a:pPr lvl="1"/>
            <a:r>
              <a:rPr lang="en-US" altLang="ko-KR" dirty="0" smtClean="0"/>
              <a:t>//(</a:t>
            </a:r>
            <a:r>
              <a:rPr lang="ko-KR" altLang="en-US" dirty="0" smtClean="0"/>
              <a:t>몫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**(n</a:t>
            </a:r>
            <a:r>
              <a:rPr lang="ko-KR" altLang="en-US" dirty="0" smtClean="0"/>
              <a:t>제곱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%(</a:t>
            </a:r>
            <a:r>
              <a:rPr lang="ko-KR" altLang="en-US" dirty="0" smtClean="0"/>
              <a:t>나머지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6801" t="14943" r="62588" b="67409"/>
          <a:stretch/>
        </p:blipFill>
        <p:spPr>
          <a:xfrm>
            <a:off x="3180945" y="1916466"/>
            <a:ext cx="4185820" cy="41148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5520" t="68839" r="81609" b="11971"/>
          <a:stretch/>
        </p:blipFill>
        <p:spPr>
          <a:xfrm>
            <a:off x="7366765" y="1916466"/>
            <a:ext cx="3900791" cy="411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6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변수와 타입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464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TM04033921[[fn=다마스크]]</Template>
  <TotalTime>6770</TotalTime>
  <Words>253</Words>
  <Application>Microsoft Office PowerPoint</Application>
  <PresentationFormat>와이드스크린</PresentationFormat>
  <Paragraphs>47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Rockwell</vt:lpstr>
      <vt:lpstr>맑은 고딕</vt:lpstr>
      <vt:lpstr>Arial</vt:lpstr>
      <vt:lpstr>Bookman Old Style</vt:lpstr>
      <vt:lpstr>Damask</vt:lpstr>
      <vt:lpstr>실습환경 &amp; Python 기초</vt:lpstr>
      <vt:lpstr>Index</vt:lpstr>
      <vt:lpstr>실습환경</vt:lpstr>
      <vt:lpstr>실습도구: Pycharm</vt:lpstr>
      <vt:lpstr>Python 첫걸음: Hello world</vt:lpstr>
      <vt:lpstr>Python 첫걸음: Hello world</vt:lpstr>
      <vt:lpstr>Python 첫걸음: Hello world</vt:lpstr>
      <vt:lpstr>산술 연산</vt:lpstr>
      <vt:lpstr>변수와 타입</vt:lpstr>
      <vt:lpstr>참고문헌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병렬프로그래밍</dc:title>
  <dc:creator>김동현</dc:creator>
  <cp:lastModifiedBy>김동현</cp:lastModifiedBy>
  <cp:revision>121</cp:revision>
  <dcterms:created xsi:type="dcterms:W3CDTF">2017-06-04T14:17:50Z</dcterms:created>
  <dcterms:modified xsi:type="dcterms:W3CDTF">2017-07-19T16:31:45Z</dcterms:modified>
</cp:coreProperties>
</file>