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295" r:id="rId10"/>
    <p:sldId id="29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ansascitymachinelearning.com/category/artificial-intellig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http://kansascitymachinelearning.com/category/artificial-intelligence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오일석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2014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54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1) AND</a:t>
            </a:r>
            <a:r>
              <a:rPr lang="en-US" altLang="ko-KR" dirty="0" smtClean="0"/>
              <a:t>, OR, NAND, XOR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여러 입력을 받아 하나의 출력으로 내보내는 구조 </a:t>
            </a:r>
            <a:endParaRPr lang="en-US" altLang="ko-KR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913794" y="2286544"/>
            <a:ext cx="5216841" cy="38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Cell body(</a:t>
            </a:r>
            <a:r>
              <a:rPr lang="ko-KR" altLang="en-US" dirty="0" err="1" smtClean="0"/>
              <a:t>세포체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뉴런의 몸체</a:t>
            </a:r>
            <a:endParaRPr lang="en-US" altLang="ko-KR" dirty="0" smtClean="0"/>
          </a:p>
          <a:p>
            <a:r>
              <a:rPr lang="en-US" altLang="ko-KR" dirty="0" smtClean="0"/>
              <a:t>Dendrites(</a:t>
            </a:r>
            <a:r>
              <a:rPr lang="ko-KR" altLang="en-US" dirty="0" smtClean="0"/>
              <a:t>수상돌기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다른 뉴런의 출력을 수용</a:t>
            </a:r>
            <a:endParaRPr lang="en-US" altLang="ko-KR" dirty="0" smtClean="0"/>
          </a:p>
          <a:p>
            <a:r>
              <a:rPr lang="en-US" altLang="ko-KR" dirty="0" smtClean="0"/>
              <a:t>Axon(</a:t>
            </a:r>
            <a:r>
              <a:rPr lang="ko-KR" altLang="en-US" dirty="0" smtClean="0"/>
              <a:t>축색</a:t>
            </a:r>
            <a:r>
              <a:rPr lang="ko-KR" altLang="en-US" dirty="0" smtClean="0"/>
              <a:t>돌기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미세 전기를 다른 뉴런으로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미세 전기의 전압이 일정 이상일 경우 전달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" name="Picture 2" descr="https://sites.google.com/site/mrstevensonstechclassroom/_/rsrc/1382202623757/hl-topics-only/4a-robotics-ai/neural-networks-computational-intelligence/Biological%20vs%20artificial%20neuron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9" r="49671"/>
          <a:stretch/>
        </p:blipFill>
        <p:spPr bwMode="auto">
          <a:xfrm>
            <a:off x="7057189" y="1825625"/>
            <a:ext cx="4210367" cy="30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개의 신호의 입력과 하나의 출력을 담당하는 구조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입력</a:t>
            </a:r>
            <a:r>
              <a:rPr lang="en-US" altLang="ko-KR" sz="2200" dirty="0" smtClean="0"/>
              <a:t>: x</a:t>
            </a:r>
          </a:p>
          <a:p>
            <a:pPr lvl="1"/>
            <a:r>
              <a:rPr lang="ko-KR" altLang="en-US" sz="2200" dirty="0" smtClean="0"/>
              <a:t>출력</a:t>
            </a:r>
            <a:r>
              <a:rPr lang="en-US" altLang="ko-KR" sz="2200" dirty="0" smtClean="0"/>
              <a:t>: y</a:t>
            </a:r>
          </a:p>
          <a:p>
            <a:pPr lvl="1"/>
            <a:r>
              <a:rPr lang="en-US" altLang="ko-KR" sz="2200" dirty="0"/>
              <a:t>w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가중치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b: </a:t>
            </a:r>
            <a:r>
              <a:rPr lang="ko-KR" altLang="en-US" sz="2200" dirty="0" smtClean="0"/>
              <a:t>편향</a:t>
            </a:r>
            <a:r>
              <a:rPr lang="en-US" altLang="ko-KR" sz="2200" dirty="0" smtClean="0"/>
              <a:t>(</a:t>
            </a:r>
            <a:r>
              <a:rPr lang="ko-KR" altLang="en-US" sz="2200" dirty="0"/>
              <a:t>뉴런의 고유치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y=</a:t>
            </a:r>
            <a:r>
              <a:rPr lang="en-US" altLang="ko-KR" sz="2200" dirty="0" err="1" smtClean="0"/>
              <a:t>wx</a:t>
            </a:r>
            <a:r>
              <a:rPr lang="en-US" altLang="ko-KR" sz="2200" dirty="0" smtClean="0"/>
              <a:t> + b</a:t>
            </a:r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중고등학교 수학시간에 배우는 </a:t>
            </a:r>
            <a:r>
              <a:rPr lang="en-US" altLang="ko-KR" dirty="0" smtClean="0"/>
              <a:t>y=</a:t>
            </a:r>
            <a:r>
              <a:rPr lang="en-US" altLang="ko-KR" dirty="0" err="1" smtClean="0"/>
              <a:t>ax+b</a:t>
            </a:r>
            <a:r>
              <a:rPr lang="ko-KR" altLang="en-US" dirty="0" smtClean="0"/>
              <a:t>라는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직선의 형태를 떠올리면 좋습니다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2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ko-KR" altLang="en-US" sz="2200" dirty="0" smtClean="0"/>
                  <a:t>입력</a:t>
                </a:r>
                <a:r>
                  <a:rPr lang="en-US" altLang="ko-KR" sz="2200" dirty="0" smtClean="0"/>
                  <a:t>: x1, x2(</a:t>
                </a:r>
                <a:r>
                  <a:rPr lang="ko-KR" altLang="en-US" sz="2200" dirty="0" smtClean="0"/>
                  <a:t>여기서 </a:t>
                </a:r>
                <a:r>
                  <a:rPr lang="en-US" altLang="ko-KR" sz="2200" dirty="0" smtClean="0"/>
                  <a:t>d=2)</a:t>
                </a:r>
              </a:p>
              <a:p>
                <a:pPr lvl="1"/>
                <a:r>
                  <a:rPr lang="ko-KR" altLang="en-US" sz="2200" dirty="0" smtClean="0"/>
                  <a:t>출력</a:t>
                </a:r>
                <a:r>
                  <a:rPr lang="en-US" altLang="ko-KR" sz="2200" dirty="0" smtClean="0"/>
                  <a:t>: 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: </a:t>
                </a:r>
                <a:r>
                  <a:rPr lang="ko-KR" altLang="en-US" sz="2200" dirty="0" smtClean="0"/>
                  <a:t>각 </a:t>
                </a:r>
                <a:r>
                  <a:rPr lang="en-US" altLang="ko-KR" sz="2200" dirty="0" smtClean="0"/>
                  <a:t>x</a:t>
                </a:r>
                <a:r>
                  <a:rPr lang="ko-KR" altLang="en-US" sz="2200" dirty="0" smtClean="0"/>
                  <a:t>에 대한 가중치</a:t>
                </a: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b: </a:t>
                </a:r>
                <a:r>
                  <a:rPr lang="ko-KR" altLang="en-US" sz="2200" dirty="0" smtClean="0"/>
                  <a:t>편향</a:t>
                </a:r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뉴런의 고유치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:r>
                  <a:rPr lang="en-US" altLang="ko-KR" sz="2200" dirty="0" smtClean="0"/>
                  <a:t>y=w1x1 + w2x2 + b 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신호의 입력과 하나의 출력을 담당하는 구조</a:t>
                </a:r>
                <a:endParaRPr lang="en-US" altLang="ko-KR" dirty="0" smtClean="0"/>
              </a:p>
              <a:p>
                <a:pPr lvl="1"/>
                <a:r>
                  <a:rPr lang="en-US" altLang="ko-KR" sz="2200" dirty="0"/>
                  <a:t>d</a:t>
                </a:r>
                <a:r>
                  <a:rPr lang="ko-KR" altLang="en-US" sz="2200" dirty="0" smtClean="0"/>
                  <a:t>가</a:t>
                </a:r>
                <a:r>
                  <a:rPr lang="ko-KR" altLang="en-US" sz="2200" dirty="0" smtClean="0"/>
                  <a:t> 커지면 커질수록 수식으로 표현</a:t>
                </a:r>
                <a:endParaRPr lang="en-US" altLang="ko-KR" sz="2200" dirty="0" smtClean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</a:t>
                </a:r>
                <a:r>
                  <a:rPr lang="ko-KR" altLang="en-US" sz="2200" dirty="0" smtClean="0"/>
                  <a:t>하기 힘들다</a:t>
                </a:r>
                <a:r>
                  <a:rPr lang="en-US" altLang="ko-KR" sz="22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𝑡𝑟𝑎𝑛𝑠𝑝𝑜𝑠𝑒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전치행렬</a:t>
                </a:r>
                <a:r>
                  <a:rPr lang="en-US" altLang="ko-KR" sz="22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dirty="0" smtClean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9" b="8467"/>
          <a:stretch/>
        </p:blipFill>
        <p:spPr bwMode="auto">
          <a:xfrm>
            <a:off x="6124817" y="2286543"/>
            <a:ext cx="5148558" cy="381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and, or, </a:t>
            </a:r>
            <a:r>
              <a:rPr lang="en-US" altLang="ko-KR" dirty="0" err="1" smtClean="0"/>
              <a:t>nand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xor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회로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여럿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출력</a:t>
            </a:r>
            <a:r>
              <a:rPr lang="en-US" altLang="ko-KR" dirty="0" smtClean="0"/>
              <a:t>(0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을 정의한 회로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3320"/>
              </p:ext>
            </p:extLst>
          </p:nvPr>
        </p:nvGraphicFramePr>
        <p:xfrm>
          <a:off x="838200" y="2322043"/>
          <a:ext cx="10429356" cy="3854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226"/>
                <a:gridCol w="1738226"/>
                <a:gridCol w="1738226"/>
                <a:gridCol w="1738226"/>
                <a:gridCol w="1738226"/>
                <a:gridCol w="1738226"/>
              </a:tblGrid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NAND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XOR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</a:tr>
              <a:tr h="770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사이토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고키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밑바닥부터 </a:t>
            </a:r>
            <a:r>
              <a:rPr lang="ko-KR" altLang="en-US" dirty="0" smtClean="0"/>
              <a:t>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오레일리</a:t>
            </a:r>
            <a:r>
              <a:rPr lang="en-US" altLang="ko-KR" dirty="0" smtClean="0"/>
              <a:t>, 2016.</a:t>
            </a:r>
          </a:p>
          <a:p>
            <a:pPr marL="0" indent="0">
              <a:buNone/>
            </a:pPr>
            <a:r>
              <a:rPr lang="en-US" altLang="ko-KR" dirty="0" smtClean="0"/>
              <a:t>        (</a:t>
            </a:r>
            <a:r>
              <a:rPr lang="ko-KR" altLang="en-US" dirty="0" smtClean="0"/>
              <a:t>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개앞맵시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8893</TotalTime>
  <Words>256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Rockwell</vt:lpstr>
      <vt:lpstr>맑은 고딕</vt:lpstr>
      <vt:lpstr>Arial</vt:lpstr>
      <vt:lpstr>Bookman Old Style</vt:lpstr>
      <vt:lpstr>Cambria Math</vt:lpstr>
      <vt:lpstr>Damask</vt:lpstr>
      <vt:lpstr>퍼셉트론 및 신경망</vt:lpstr>
      <vt:lpstr>Index</vt:lpstr>
      <vt:lpstr>퍼셉트론</vt:lpstr>
      <vt:lpstr>퍼셉트론</vt:lpstr>
      <vt:lpstr>퍼셉트론</vt:lpstr>
      <vt:lpstr>퍼셉트론</vt:lpstr>
      <vt:lpstr>퍼셉트론</vt:lpstr>
      <vt:lpstr>Example 1) and, or, nand, xor</vt:lpstr>
      <vt:lpstr>참고문헌</vt:lpstr>
      <vt:lpstr>참고영상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163</cp:revision>
  <dcterms:created xsi:type="dcterms:W3CDTF">2017-06-04T14:17:50Z</dcterms:created>
  <dcterms:modified xsi:type="dcterms:W3CDTF">2017-07-24T15:53:38Z</dcterms:modified>
</cp:coreProperties>
</file>