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4" r:id="rId5"/>
    <p:sldId id="295" r:id="rId6"/>
    <p:sldId id="293" r:id="rId7"/>
    <p:sldId id="296" r:id="rId8"/>
    <p:sldId id="29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xer.com/user/across0406" TargetMode="External"/><Relationship Id="rId2" Type="http://schemas.openxmlformats.org/officeDocument/2006/relationships/hyperlink" Target="mailto:across0406@nate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고등학교 수학으로도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이해할 수 있는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진행자 및 진행보조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캠프의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캠프에 임하면 좋은 자세는</a:t>
            </a:r>
            <a:r>
              <a:rPr lang="en-US" altLang="ko-KR" dirty="0" smtClean="0"/>
              <a:t>…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진행 순서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추천 자료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3"/>
          <a:stretch/>
        </p:blipFill>
        <p:spPr>
          <a:xfrm>
            <a:off x="7996529" y="1825625"/>
            <a:ext cx="3271027" cy="450103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7082735" cy="45010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서영건 교수님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경상대학교 전산과 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석사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숭실대학교 전산과 박사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교수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, 417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endParaRPr lang="en-US" altLang="ko-KR" dirty="0"/>
          </a:p>
          <a:p>
            <a:pPr lvl="2"/>
            <a:r>
              <a:rPr lang="en-US" altLang="ko-KR" dirty="0" smtClean="0"/>
              <a:t>Computer Network</a:t>
            </a:r>
          </a:p>
          <a:p>
            <a:pPr lvl="2"/>
            <a:r>
              <a:rPr lang="en-US" altLang="ko-KR" dirty="0" smtClean="0"/>
              <a:t>Multimedia</a:t>
            </a:r>
          </a:p>
          <a:p>
            <a:pPr lvl="2"/>
            <a:r>
              <a:rPr lang="en-US" altLang="ko-KR" dirty="0" smtClean="0"/>
              <a:t>Image Processing</a:t>
            </a:r>
          </a:p>
          <a:p>
            <a:pPr lvl="2"/>
            <a:r>
              <a:rPr lang="en-US" altLang="ko-KR" dirty="0" smtClean="0"/>
              <a:t>Medical Image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3249221" y="1825625"/>
            <a:ext cx="7082735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Computer Vision</a:t>
            </a:r>
          </a:p>
          <a:p>
            <a:pPr lvl="2"/>
            <a:r>
              <a:rPr lang="en-US" altLang="ko-KR" dirty="0" smtClean="0"/>
              <a:t>Natural Scene Text</a:t>
            </a:r>
          </a:p>
          <a:p>
            <a:pPr lvl="2"/>
            <a:r>
              <a:rPr lang="en-US" altLang="ko-KR" dirty="0" smtClean="0"/>
              <a:t>Etc.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진행자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2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 smtClean="0"/>
              <a:t>김동현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창원남산고등학교 졸업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정보컴퓨터 중등 정교사</a:t>
            </a:r>
            <a:r>
              <a:rPr lang="en-US" altLang="ko-KR" dirty="0" smtClean="0"/>
              <a:t>2</a:t>
            </a:r>
            <a:r>
              <a:rPr lang="ko-KR" altLang="en-US" dirty="0"/>
              <a:t>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석사과정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지도교수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서영건 교수님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연구분야</a:t>
            </a:r>
            <a:r>
              <a:rPr lang="en-US" altLang="ko-KR" dirty="0" smtClean="0"/>
              <a:t>: Image Segmentation, Image Matting</a:t>
            </a:r>
          </a:p>
          <a:p>
            <a:pPr lvl="1"/>
            <a:r>
              <a:rPr lang="en-US" altLang="ko-KR" dirty="0" smtClean="0"/>
              <a:t>E-mail: </a:t>
            </a:r>
            <a:r>
              <a:rPr lang="en-US" altLang="ko-KR" dirty="0" smtClean="0">
                <a:hlinkClick r:id="rId2"/>
              </a:rPr>
              <a:t>across0406@nate.com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wiki.gnuxer.com/user/across0406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7267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진행보조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13795" y="1825625"/>
            <a:ext cx="5305774" cy="450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 smtClean="0"/>
              <a:t>박정욱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5961782" y="1817416"/>
            <a:ext cx="5305774" cy="4501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/>
              <a:t>한동진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경상대학교 컴퓨터과학과 학사과정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 연구실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경상대학교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416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899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캠프의 목적</a:t>
            </a:r>
            <a:endParaRPr lang="ko-KR" altLang="en-US" dirty="0"/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구조가 기본적으로 어떻게 생겼나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직접 짤 수 있을 정도의 능력은 내용을 듣고 스스로 공부하고 </a:t>
            </a:r>
            <a:r>
              <a:rPr lang="ko-KR" altLang="en-US" dirty="0" err="1" smtClean="0"/>
              <a:t>코딩해봐야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딱 오늘만을 위한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프로그래밍 언어의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최소한의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문법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오늘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배운다고 프로그래밍 할 수 있을 정도가 되진 </a:t>
            </a:r>
            <a:r>
              <a:rPr lang="ko-KR" altLang="en-US" dirty="0" err="1" smtClean="0"/>
              <a:t>않을겁니다</a:t>
            </a:r>
            <a:r>
              <a:rPr lang="en-US" altLang="ko-KR" dirty="0" smtClean="0"/>
              <a:t>….)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기초에 등장하는 수학 개념은 고등학교에서 충분히 배우는 내용입니다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미분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시그마와 같은 고등학교 수학 개념이 대부분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최근 교육과정에 빠진 행렬을 비롯하여 캠프에서 따로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302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캠프에 임하면 좋은 자세는</a:t>
            </a:r>
            <a:r>
              <a:rPr lang="en-US" altLang="ko-KR" dirty="0"/>
              <a:t>…</a:t>
            </a:r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백문이불여일견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백문견불여일타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err="1" smtClean="0"/>
              <a:t>듣는거</a:t>
            </a:r>
            <a:r>
              <a:rPr lang="ko-KR" altLang="en-US" dirty="0" smtClean="0"/>
              <a:t> 보다 </a:t>
            </a:r>
            <a:r>
              <a:rPr lang="ko-KR" altLang="en-US" dirty="0" err="1" smtClean="0"/>
              <a:t>보는게</a:t>
            </a:r>
            <a:r>
              <a:rPr lang="ko-KR" altLang="en-US" dirty="0" smtClean="0"/>
              <a:t> 낫고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보는 것보다도 직접 </a:t>
            </a:r>
            <a:r>
              <a:rPr lang="ko-KR" altLang="en-US" dirty="0" err="1" smtClean="0"/>
              <a:t>쳐보는게</a:t>
            </a:r>
            <a:r>
              <a:rPr lang="ko-KR" altLang="en-US" dirty="0" smtClean="0"/>
              <a:t> 가장 좋습니다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캠프의 자료는 이미 올려놨지만 최대한 직접 쳐보세요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캠프에서 본인이 진행한 자료를 남기겠다는 목표를 가질 것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실제로 중고등학생 및 대학생들이 원하는 모델을 만들어 적용해보고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분야는 대학원 이상의 분야이지만 최근 </a:t>
            </a:r>
            <a:r>
              <a:rPr lang="ko-KR" altLang="en-US" dirty="0" smtClean="0"/>
              <a:t>일반인들도 접근하기 쉬워진 것이 한 몫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질문사항이 있을 때는 언제든지 질문하세요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진도 방해라든가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마세요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다만 언어 문법에 대해서 이해가 되지 </a:t>
            </a:r>
            <a:r>
              <a:rPr lang="ko-KR" altLang="en-US" dirty="0" err="1" smtClean="0"/>
              <a:t>않는건</a:t>
            </a:r>
            <a:r>
              <a:rPr lang="ko-KR" altLang="en-US" dirty="0" smtClean="0"/>
              <a:t> 어쩔 수가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E.g</a:t>
            </a:r>
            <a:r>
              <a:rPr lang="en-US" altLang="ko-KR" dirty="0" smtClean="0"/>
              <a:t>) </a:t>
            </a:r>
            <a:r>
              <a:rPr lang="ko-KR" altLang="en-US" dirty="0"/>
              <a:t>아</a:t>
            </a:r>
            <a:r>
              <a:rPr lang="ko-KR" altLang="en-US" dirty="0" smtClean="0"/>
              <a:t>기가 엄마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아빠라는 단어를 이해하고 부르진 않죠</a:t>
            </a:r>
            <a:r>
              <a:rPr lang="en-US" altLang="ko-KR" dirty="0" smtClean="0"/>
              <a:t>…^^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411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순서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913794" y="1825625"/>
            <a:ext cx="10353761" cy="45010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딥러닝의</a:t>
            </a:r>
            <a:r>
              <a:rPr lang="ko-KR" altLang="en-US" dirty="0" smtClean="0"/>
              <a:t> 역사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환경 </a:t>
            </a:r>
            <a:r>
              <a:rPr lang="en-US" altLang="ko-KR" dirty="0" smtClean="0"/>
              <a:t>&amp; Python </a:t>
            </a:r>
            <a:r>
              <a:rPr lang="ko-KR" altLang="en-US" dirty="0" smtClean="0"/>
              <a:t>기초 실습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점심 시간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필요한 수학 및 코딩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퍼셉트론</a:t>
            </a:r>
            <a:r>
              <a:rPr lang="ko-KR" altLang="en-US" dirty="0" smtClean="0"/>
              <a:t> 및 신경망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Example) </a:t>
            </a:r>
            <a:r>
              <a:rPr lang="ko-KR" altLang="en-US" dirty="0" smtClean="0"/>
              <a:t>필기체로 된 숫자를 인식해보자</a:t>
            </a:r>
            <a:r>
              <a:rPr lang="en-US" altLang="ko-K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731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5900</TotalTime>
  <Words>346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Rockwell</vt:lpstr>
      <vt:lpstr>맑은 고딕</vt:lpstr>
      <vt:lpstr>Arial</vt:lpstr>
      <vt:lpstr>Bookman Old Style</vt:lpstr>
      <vt:lpstr>Damask</vt:lpstr>
      <vt:lpstr>고등학교 수학으로도 이해할 수 있는 딥러닝 기초</vt:lpstr>
      <vt:lpstr>Index</vt:lpstr>
      <vt:lpstr>진행자 소개</vt:lpstr>
      <vt:lpstr>진행자 소개</vt:lpstr>
      <vt:lpstr>진행보조 소개</vt:lpstr>
      <vt:lpstr>캠프의 목적</vt:lpstr>
      <vt:lpstr>캠프에 임하면 좋은 자세는…</vt:lpstr>
      <vt:lpstr>진행 순서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108</cp:revision>
  <dcterms:created xsi:type="dcterms:W3CDTF">2017-06-04T14:17:50Z</dcterms:created>
  <dcterms:modified xsi:type="dcterms:W3CDTF">2017-07-24T09:57:01Z</dcterms:modified>
</cp:coreProperties>
</file>