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305" r:id="rId5"/>
    <p:sldId id="318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7" r:id="rId17"/>
    <p:sldId id="316" r:id="rId18"/>
    <p:sldId id="29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89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03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41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9538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48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425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037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6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8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9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60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4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4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98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6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1891F-26D4-4EED-9BA8-111B4F671ED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8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323533a0" TargetMode="External"/><Relationship Id="rId2" Type="http://schemas.openxmlformats.org/officeDocument/2006/relationships/hyperlink" Target="https://en.wikipedia.org/wiki/Digital_object_identifi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실습환경 </a:t>
            </a:r>
            <a:r>
              <a:rPr lang="en-US" altLang="ko-KR" dirty="0" smtClean="0"/>
              <a:t>&amp; Python </a:t>
            </a:r>
            <a:r>
              <a:rPr lang="ko-KR" altLang="en-US" dirty="0" smtClean="0"/>
              <a:t>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C.S. of GNU Science Camp</a:t>
            </a:r>
            <a:endParaRPr lang="en-US" altLang="ko-KR" dirty="0"/>
          </a:p>
          <a:p>
            <a:r>
              <a:rPr lang="en-US" altLang="ko-KR" dirty="0" smtClean="0"/>
              <a:t>Dong </a:t>
            </a:r>
            <a:r>
              <a:rPr lang="en-US" altLang="ko-KR" dirty="0" err="1" smtClean="0"/>
              <a:t>hyeon</a:t>
            </a:r>
            <a:r>
              <a:rPr lang="en-US" altLang="ko-KR" dirty="0" smtClean="0"/>
              <a:t> Kim</a:t>
            </a:r>
          </a:p>
          <a:p>
            <a:r>
              <a:rPr lang="en-US" altLang="ko-KR" dirty="0" smtClean="0"/>
              <a:t>Dept. of C.S.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46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변수와 타입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타입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컴퓨터는 기본적으로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배열인 이진수를 다루지만 해석 방법에 따라 다른 유형의 값으로 볼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E.g</a:t>
            </a:r>
            <a:r>
              <a:rPr lang="en-US" altLang="ko-KR" dirty="0" smtClean="0"/>
              <a:t>) 1011011001100110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의 보수인 정수로 해석</a:t>
            </a:r>
            <a:r>
              <a:rPr lang="en-US" altLang="ko-KR" dirty="0" smtClean="0"/>
              <a:t>: -18842</a:t>
            </a:r>
          </a:p>
          <a:p>
            <a:pPr lvl="1"/>
            <a:r>
              <a:rPr lang="ko-KR" altLang="en-US" dirty="0" smtClean="0"/>
              <a:t>실수로 해석</a:t>
            </a:r>
            <a:r>
              <a:rPr lang="en-US" altLang="ko-KR" dirty="0" smtClean="0"/>
              <a:t>: -0.4</a:t>
            </a:r>
          </a:p>
          <a:p>
            <a:pPr lvl="1"/>
            <a:r>
              <a:rPr lang="ko-KR" altLang="en-US" dirty="0" smtClean="0"/>
              <a:t>사람이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진수로 수를 표현하는 것과 완전히 다릅니다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이와 같은 것과 다른 이유들로 인해 타입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이라는 개념이 생겼습니다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464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변수와 타입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타입의 종류</a:t>
            </a:r>
            <a:endParaRPr lang="en-US" altLang="ko-KR" dirty="0"/>
          </a:p>
          <a:p>
            <a:pPr lvl="1"/>
            <a:r>
              <a:rPr lang="ko-KR" altLang="en-US" dirty="0" smtClean="0"/>
              <a:t>정수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Boolean(True or False)</a:t>
            </a:r>
          </a:p>
          <a:p>
            <a:pPr lvl="1"/>
            <a:r>
              <a:rPr lang="ko-KR" altLang="en-US" dirty="0" smtClean="0"/>
              <a:t>리스트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Etc.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7115" t="14528" r="59181" b="71991"/>
          <a:stretch/>
        </p:blipFill>
        <p:spPr>
          <a:xfrm>
            <a:off x="4351564" y="1833790"/>
            <a:ext cx="3670476" cy="2134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5810" t="68756" r="81707" b="17055"/>
          <a:stretch/>
        </p:blipFill>
        <p:spPr>
          <a:xfrm>
            <a:off x="8090807" y="1833789"/>
            <a:ext cx="3176749" cy="21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2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변수와 타입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변수</a:t>
            </a:r>
            <a:endParaRPr lang="en-US" altLang="ko-KR" dirty="0"/>
          </a:p>
          <a:p>
            <a:pPr lvl="1"/>
            <a:r>
              <a:rPr lang="ko-KR" altLang="en-US" dirty="0" smtClean="0"/>
              <a:t>어떠한 수를 담을 공간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수학에서의 미지수와 비슷한 역할</a:t>
            </a:r>
            <a:endParaRPr lang="en-US" altLang="ko-KR" dirty="0" smtClean="0"/>
          </a:p>
          <a:p>
            <a:r>
              <a:rPr lang="en-US" altLang="ko-KR" dirty="0" err="1"/>
              <a:t>E</a:t>
            </a:r>
            <a:r>
              <a:rPr lang="en-US" altLang="ko-KR" dirty="0" err="1" smtClean="0"/>
              <a:t>.g</a:t>
            </a:r>
            <a:r>
              <a:rPr lang="en-US" altLang="ko-KR" dirty="0" smtClean="0"/>
              <a:t>) f(x) = x + 1</a:t>
            </a:r>
          </a:p>
          <a:p>
            <a:pPr lvl="1"/>
            <a:r>
              <a:rPr lang="ko-KR" altLang="en-US" dirty="0" smtClean="0"/>
              <a:t>수학에서는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미지수라고 부릅니다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컴퓨터에서는 미지수 그 자체로 값을 처리할 수 없습니다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실제 값을 넣어볼 수 있도록 변수라는 개념을 만든 것입니다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52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변수와 타입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변수 사용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변수 이름</a:t>
            </a:r>
            <a:r>
              <a:rPr lang="en-US" altLang="ko-KR" dirty="0" smtClean="0"/>
              <a:t>] = [</a:t>
            </a:r>
            <a:r>
              <a:rPr lang="ko-KR" altLang="en-US" dirty="0" smtClean="0"/>
              <a:t>변수에 대입할 값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여기서 </a:t>
            </a:r>
            <a:r>
              <a:rPr lang="en-US" altLang="ko-KR" dirty="0" smtClean="0"/>
              <a:t>‘=’</a:t>
            </a:r>
            <a:r>
              <a:rPr lang="ko-KR" altLang="en-US" dirty="0" smtClean="0"/>
              <a:t>는 수학에서의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같다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뜻과 다릅니다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단순히 대입의 의미로만 사용됩니다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30564" t="14243" r="52569" b="74103"/>
          <a:stretch/>
        </p:blipFill>
        <p:spPr>
          <a:xfrm>
            <a:off x="6702878" y="1833790"/>
            <a:ext cx="4564677" cy="18639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5449" t="68219" r="81907" b="20446"/>
          <a:stretch/>
        </p:blipFill>
        <p:spPr>
          <a:xfrm>
            <a:off x="6702878" y="3944661"/>
            <a:ext cx="4564677" cy="241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8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연습</a:t>
            </a:r>
            <a:r>
              <a:rPr lang="en-US" altLang="ko-KR" dirty="0" smtClean="0"/>
              <a:t>1. </a:t>
            </a:r>
            <a:r>
              <a:rPr lang="ko-KR" altLang="en-US" dirty="0" smtClean="0"/>
              <a:t>간단한 식을 세우고 </a:t>
            </a:r>
            <a:r>
              <a:rPr lang="ko-KR" altLang="en-US" dirty="0" err="1" smtClean="0"/>
              <a:t>코딩해보자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3790"/>
                <a:ext cx="10429356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지금까지 배운 변수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연산</a:t>
                </a:r>
                <a:r>
                  <a:rPr lang="en-US" altLang="ko-KR" dirty="0" smtClean="0"/>
                  <a:t>, </a:t>
                </a:r>
                <a:r>
                  <a:rPr lang="ko-KR" altLang="en-US" dirty="0" err="1" smtClean="0"/>
                  <a:t>출력문을</a:t>
                </a:r>
                <a:r>
                  <a:rPr lang="ko-KR" altLang="en-US" dirty="0" smtClean="0"/>
                  <a:t> 이용해서 식을 세워 결과 값을 출력해봅시다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err="1" smtClean="0"/>
                  <a:t>E.g</a:t>
                </a:r>
                <a:r>
                  <a:rPr lang="en-US" altLang="ko-KR" dirty="0" smtClean="0"/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ko-KR" altLang="en-US" dirty="0" smtClean="0"/>
                  <a:t>을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계산하여 출력해봅시다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6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3790"/>
                <a:ext cx="10429356" cy="4351338"/>
              </a:xfrm>
              <a:blipFill rotWithShape="0">
                <a:blip r:embed="rId2"/>
                <a:stretch>
                  <a:fillRect l="-643" t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30702" t="15053" r="58185" b="76336"/>
          <a:stretch/>
        </p:blipFill>
        <p:spPr>
          <a:xfrm>
            <a:off x="913795" y="2760060"/>
            <a:ext cx="4598498" cy="21058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5645" t="68084" r="81996" b="22954"/>
          <a:stretch/>
        </p:blipFill>
        <p:spPr>
          <a:xfrm>
            <a:off x="6353892" y="2760059"/>
            <a:ext cx="4913664" cy="210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7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조건을 이용하자</a:t>
            </a:r>
            <a:r>
              <a:rPr lang="en-US" altLang="ko-KR" dirty="0" smtClean="0"/>
              <a:t>: IF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참과 거짓으로 나타낼 수 있는 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100 &gt; 50</a:t>
            </a:r>
            <a:r>
              <a:rPr lang="ko-KR" altLang="en-US" dirty="0" smtClean="0"/>
              <a:t>이라는 식은 참이다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100 &lt; 50</a:t>
            </a:r>
            <a:r>
              <a:rPr lang="ko-KR" altLang="en-US" dirty="0" smtClean="0"/>
              <a:t>이라는 식은 거짓이다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0203" t="13765" r="71345" b="79438"/>
          <a:stretch/>
        </p:blipFill>
        <p:spPr>
          <a:xfrm>
            <a:off x="8172450" y="1916465"/>
            <a:ext cx="3095105" cy="14720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5568" t="53499" r="82248" b="36128"/>
          <a:stretch/>
        </p:blipFill>
        <p:spPr>
          <a:xfrm>
            <a:off x="8172450" y="3944661"/>
            <a:ext cx="3095106" cy="15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7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조건을 이용하자</a:t>
            </a:r>
            <a:r>
              <a:rPr lang="en-US" altLang="ko-KR" dirty="0" smtClean="0"/>
              <a:t>: IF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어떤 조건이 참일 경우 실행시켜주는 문장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사용법</a:t>
            </a:r>
            <a:endParaRPr lang="en-US" altLang="ko-KR" dirty="0"/>
          </a:p>
          <a:p>
            <a:pPr lvl="2"/>
            <a:r>
              <a:rPr lang="en-US" altLang="ko-KR" dirty="0" smtClean="0"/>
              <a:t>if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실행시킬 문장</a:t>
            </a:r>
            <a:r>
              <a:rPr lang="en-US" altLang="ko-KR" dirty="0" smtClean="0"/>
              <a:t>1</a:t>
            </a:r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실행시킬 문장</a:t>
            </a:r>
            <a:r>
              <a:rPr lang="en-US" altLang="ko-KR" dirty="0" smtClean="0"/>
              <a:t>2</a:t>
            </a:r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…</a:t>
            </a:r>
            <a:endParaRPr lang="en-US" altLang="ko-KR" dirty="0"/>
          </a:p>
          <a:p>
            <a:pPr lvl="1"/>
            <a:r>
              <a:rPr lang="en-US" altLang="ko-KR" dirty="0" smtClean="0"/>
              <a:t>100 &gt; 50</a:t>
            </a:r>
            <a:r>
              <a:rPr lang="ko-KR" altLang="en-US" dirty="0" smtClean="0"/>
              <a:t>이 참이라면 </a:t>
            </a:r>
            <a:r>
              <a:rPr lang="en-US" altLang="ko-KR" dirty="0" smtClean="0"/>
              <a:t>100 &gt; 50</a:t>
            </a:r>
            <a:r>
              <a:rPr lang="ko-KR" altLang="en-US" dirty="0" smtClean="0"/>
              <a:t>이 참이라는 문장을 출력하는 프로그램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0556" t="25417" r="57436" b="68568"/>
          <a:stretch/>
        </p:blipFill>
        <p:spPr>
          <a:xfrm>
            <a:off x="1600200" y="4514850"/>
            <a:ext cx="7315420" cy="11838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5545" t="53588" r="82186" b="38345"/>
          <a:stretch/>
        </p:blipFill>
        <p:spPr>
          <a:xfrm>
            <a:off x="7676007" y="1953446"/>
            <a:ext cx="3591549" cy="139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연습</a:t>
            </a:r>
            <a:r>
              <a:rPr lang="en-US" altLang="ko-KR" dirty="0" smtClean="0"/>
              <a:t>2. </a:t>
            </a:r>
            <a:r>
              <a:rPr lang="ko-KR" altLang="en-US" dirty="0" smtClean="0"/>
              <a:t>좌표와 직선과의 관계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Example) (1, 2)</a:t>
            </a:r>
            <a:r>
              <a:rPr lang="ko-KR" altLang="en-US" dirty="0" smtClean="0"/>
              <a:t>라는 좌표</a:t>
            </a:r>
            <a:r>
              <a:rPr lang="ko-KR" altLang="en-US" dirty="0" smtClean="0"/>
              <a:t>가 직선 </a:t>
            </a:r>
            <a:r>
              <a:rPr lang="en-US" altLang="ko-KR" dirty="0" smtClean="0"/>
              <a:t>y=2x+1</a:t>
            </a:r>
            <a:r>
              <a:rPr lang="ko-KR" altLang="en-US" dirty="0" smtClean="0"/>
              <a:t>에 대해 위쪽에 있는지 아래쪽에 있는지 혹은 직선 바로 위에 있는지 알아보자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(1, 2)</a:t>
            </a:r>
            <a:r>
              <a:rPr lang="ko-KR" altLang="en-US" dirty="0" smtClean="0"/>
              <a:t>라는 좌표는 </a:t>
            </a:r>
            <a:r>
              <a:rPr lang="en-US" altLang="ko-KR" dirty="0" smtClean="0"/>
              <a:t>x=1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, y=2</a:t>
            </a:r>
            <a:r>
              <a:rPr lang="ko-KR" altLang="en-US" dirty="0" smtClean="0"/>
              <a:t>라는 의미로도 해석할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따라서</a:t>
            </a:r>
            <a:r>
              <a:rPr lang="en-US" altLang="ko-KR" dirty="0" smtClean="0"/>
              <a:t>, 2x+1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x=1</a:t>
            </a:r>
            <a:r>
              <a:rPr lang="ko-KR" altLang="en-US" dirty="0" smtClean="0"/>
              <a:t>을 대입한 결과와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비교해보면 알 수 있을 것이다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00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참고문헌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13794" y="1935921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i="1" dirty="0" err="1"/>
              <a:t>Rumelhart</a:t>
            </a:r>
            <a:r>
              <a:rPr lang="en-US" altLang="ko-KR" i="1" dirty="0"/>
              <a:t>, David E.; Hinton, Geoffrey E.; Williams, Ronald J. (8 October 1986). "Learning representations by back-propagating errors". Nature. </a:t>
            </a:r>
            <a:r>
              <a:rPr lang="en-US" altLang="ko-KR" b="1" i="1" dirty="0"/>
              <a:t>323</a:t>
            </a:r>
            <a:r>
              <a:rPr lang="en-US" altLang="ko-KR" i="1" dirty="0"/>
              <a:t> (6088): 533–536. </a:t>
            </a:r>
            <a:r>
              <a:rPr lang="en-US" altLang="ko-KR" i="1" dirty="0">
                <a:hlinkClick r:id="rId2" tooltip="Digital object identifier"/>
              </a:rPr>
              <a:t>doi</a:t>
            </a:r>
            <a:r>
              <a:rPr lang="en-US" altLang="ko-KR" i="1" dirty="0"/>
              <a:t>:</a:t>
            </a:r>
            <a:r>
              <a:rPr lang="en-US" altLang="ko-KR" i="1" dirty="0">
                <a:hlinkClick r:id="rId3"/>
              </a:rPr>
              <a:t>10.1038/323533a0</a:t>
            </a:r>
            <a:r>
              <a:rPr lang="en-US" altLang="ko-KR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김의중</a:t>
            </a:r>
            <a:r>
              <a:rPr lang="en-US" altLang="ko-KR" dirty="0" smtClean="0"/>
              <a:t>, “</a:t>
            </a:r>
            <a:r>
              <a:rPr lang="ko-KR" altLang="en-US" dirty="0" smtClean="0"/>
              <a:t>인공지능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머신러닝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입문</a:t>
            </a:r>
            <a:r>
              <a:rPr lang="en-US" altLang="ko-KR" dirty="0" smtClean="0"/>
              <a:t>”, </a:t>
            </a:r>
            <a:r>
              <a:rPr lang="ko-KR" altLang="en-US" dirty="0" err="1" smtClean="0"/>
              <a:t>위키북스</a:t>
            </a:r>
            <a:r>
              <a:rPr lang="en-US" altLang="ko-KR" dirty="0" smtClean="0"/>
              <a:t>, 2016.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Redmon</a:t>
            </a:r>
            <a:r>
              <a:rPr lang="en-US" altLang="ko-KR" dirty="0"/>
              <a:t>, Joseph, et al. "You only look once: Unified, real-time object detection." </a:t>
            </a:r>
            <a:r>
              <a:rPr lang="en-US" altLang="ko-KR" i="1" dirty="0"/>
              <a:t>Proceedings of the IEEE Conference on Computer Vision and Pattern Recognition</a:t>
            </a:r>
            <a:r>
              <a:rPr lang="en-US" altLang="ko-KR" dirty="0"/>
              <a:t>. 2016.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0244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실습환경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실습도구</a:t>
            </a:r>
            <a:r>
              <a:rPr lang="en-US" altLang="ko-KR" dirty="0" smtClean="0"/>
              <a:t>: </a:t>
            </a:r>
            <a:r>
              <a:rPr lang="en-US" altLang="ko-KR" dirty="0" smtClean="0"/>
              <a:t>PYCHARM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PYTHON </a:t>
            </a:r>
            <a:r>
              <a:rPr lang="ko-KR" altLang="en-US" dirty="0" smtClean="0"/>
              <a:t>첫걸음</a:t>
            </a:r>
            <a:r>
              <a:rPr lang="en-US" altLang="ko-KR" dirty="0" smtClean="0"/>
              <a:t>: </a:t>
            </a:r>
            <a:r>
              <a:rPr lang="en-US" altLang="ko-KR" dirty="0" smtClean="0"/>
              <a:t>HELLO WORLD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산술 연산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변수와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조건을 이용하자</a:t>
            </a:r>
            <a:r>
              <a:rPr lang="en-US" altLang="ko-KR" dirty="0" smtClean="0"/>
              <a:t>: IF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참고 문헌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20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실습환경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장소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경상대학교 컴퓨터과학관</a:t>
            </a:r>
            <a:r>
              <a:rPr lang="en-US" altLang="ko-KR" dirty="0" smtClean="0"/>
              <a:t>(30</a:t>
            </a:r>
            <a:r>
              <a:rPr lang="ko-KR" altLang="en-US" dirty="0" smtClean="0"/>
              <a:t>동</a:t>
            </a:r>
            <a:r>
              <a:rPr lang="en-US" altLang="ko-KR" dirty="0" smtClean="0"/>
              <a:t>) 308</a:t>
            </a:r>
            <a:r>
              <a:rPr lang="ko-KR" altLang="en-US" dirty="0" smtClean="0"/>
              <a:t>호 실습실</a:t>
            </a:r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PC: 30</a:t>
            </a:r>
            <a:r>
              <a:rPr lang="ko-KR" altLang="en-US" dirty="0" smtClean="0"/>
              <a:t>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</a:t>
            </a:r>
            <a:r>
              <a:rPr lang="en-US" altLang="ko-KR" dirty="0" smtClean="0"/>
              <a:t>: Windows </a:t>
            </a:r>
            <a:r>
              <a:rPr lang="en-US" altLang="ko-KR" dirty="0" smtClean="0"/>
              <a:t>10 Pro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CPU: Intel i3-4130 3.40GHz * 4 cores</a:t>
            </a:r>
          </a:p>
          <a:p>
            <a:pPr lvl="1"/>
            <a:r>
              <a:rPr lang="en-US" altLang="ko-KR" dirty="0" smtClean="0"/>
              <a:t>RAM: 4GB</a:t>
            </a:r>
          </a:p>
          <a:p>
            <a:pPr lvl="1"/>
            <a:r>
              <a:rPr lang="ko-KR" altLang="en-US" dirty="0" smtClean="0"/>
              <a:t>사용 언어</a:t>
            </a:r>
            <a:r>
              <a:rPr lang="en-US" altLang="ko-KR" dirty="0" smtClean="0"/>
              <a:t>: Python 3.</a:t>
            </a:r>
            <a:r>
              <a:rPr lang="en-US" altLang="ko-K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4369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실습도구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Pycharm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429356" cy="4351338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Pycharm</a:t>
            </a:r>
            <a:r>
              <a:rPr lang="en-US" altLang="ko-KR" dirty="0" smtClean="0"/>
              <a:t>: Python </a:t>
            </a:r>
            <a:r>
              <a:rPr lang="ko-KR" altLang="en-US" dirty="0" smtClean="0"/>
              <a:t>개발 도구 중 하나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356959"/>
            <a:ext cx="10429356" cy="406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실습도구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Pycharm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혹시나 캠프에서 본인의 결과물을 가져가실 분들이라면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=&gt; </a:t>
            </a:r>
            <a:r>
              <a:rPr lang="ko-KR" altLang="en-US" dirty="0" err="1" smtClean="0"/>
              <a:t>틈틈히</a:t>
            </a:r>
            <a:r>
              <a:rPr lang="ko-KR" altLang="en-US" dirty="0" smtClean="0"/>
              <a:t> 저장해주세요</a:t>
            </a:r>
            <a:r>
              <a:rPr lang="en-US" altLang="ko-KR" dirty="0" smtClean="0"/>
              <a:t>~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81447" b="55479"/>
          <a:stretch/>
        </p:blipFill>
        <p:spPr>
          <a:xfrm>
            <a:off x="8033657" y="1581928"/>
            <a:ext cx="3233899" cy="459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첫걸음</a:t>
            </a:r>
            <a:r>
              <a:rPr lang="en-US" altLang="ko-KR" dirty="0" smtClean="0"/>
              <a:t>: Hello world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대부분 프로그래밍에 첫걸음으로 </a:t>
            </a:r>
            <a:r>
              <a:rPr lang="en-US" altLang="ko-KR" dirty="0" smtClean="0"/>
              <a:t>“Hello World”</a:t>
            </a:r>
            <a:r>
              <a:rPr lang="ko-KR" altLang="en-US" dirty="0" smtClean="0"/>
              <a:t>라는 문구를 출력하는 것을 많이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오른쪽 문장을 키보드로 입력해봅시다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888" y="2305033"/>
            <a:ext cx="5325668" cy="124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8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첫걸음</a:t>
            </a:r>
            <a:r>
              <a:rPr lang="en-US" altLang="ko-KR" dirty="0" smtClean="0"/>
              <a:t>: Hello world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578633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입력이 되었으면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그림과 같이 마우스 오른쪽 버튼을 클릭해보세요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빨간색 직사각형 부분과 같은 메뉴를 클릭</a:t>
            </a:r>
            <a:r>
              <a:rPr lang="en-US" altLang="ko-KR" dirty="0" smtClean="0"/>
              <a:t>!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536" y="1833790"/>
            <a:ext cx="4643020" cy="473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3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첫걸음</a:t>
            </a:r>
            <a:r>
              <a:rPr lang="en-US" altLang="ko-KR" dirty="0" smtClean="0"/>
              <a:t>: Hello world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5192949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실행결과로 프로그램 밑부분에 그림과 같이 나오면 성공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이 처음이라면 </a:t>
            </a:r>
            <a:r>
              <a:rPr lang="ko-KR" altLang="en-US" dirty="0" err="1" smtClean="0"/>
              <a:t>축하드려요</a:t>
            </a:r>
            <a:r>
              <a:rPr lang="en-US" altLang="ko-KR" dirty="0" smtClean="0"/>
              <a:t>!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첫 프로그램을 완성시키셨습니다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3391" t="66507" r="81198" b="21846"/>
          <a:stretch/>
        </p:blipFill>
        <p:spPr>
          <a:xfrm>
            <a:off x="6031149" y="1833790"/>
            <a:ext cx="5236407" cy="260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산술 연산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기본적인 계산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</a:t>
            </a:r>
          </a:p>
          <a:p>
            <a:pPr lvl="1"/>
            <a:r>
              <a:rPr lang="en-US" altLang="ko-KR" dirty="0" smtClean="0"/>
              <a:t>-</a:t>
            </a:r>
          </a:p>
          <a:p>
            <a:pPr lvl="1"/>
            <a:r>
              <a:rPr lang="en-US" altLang="ko-KR" dirty="0" smtClean="0"/>
              <a:t>*</a:t>
            </a:r>
          </a:p>
          <a:p>
            <a:pPr lvl="1"/>
            <a:r>
              <a:rPr lang="en-US" altLang="ko-KR" dirty="0" smtClean="0"/>
              <a:t>/</a:t>
            </a:r>
          </a:p>
          <a:p>
            <a:pPr lvl="1"/>
            <a:r>
              <a:rPr lang="en-US" altLang="ko-KR" dirty="0" smtClean="0"/>
              <a:t>//(</a:t>
            </a:r>
            <a:r>
              <a:rPr lang="ko-KR" altLang="en-US" dirty="0" smtClean="0"/>
              <a:t>몫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**(n</a:t>
            </a:r>
            <a:r>
              <a:rPr lang="ko-KR" altLang="en-US" dirty="0" smtClean="0"/>
              <a:t>제곱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%(</a:t>
            </a:r>
            <a:r>
              <a:rPr lang="ko-KR" altLang="en-US" dirty="0" smtClean="0"/>
              <a:t>나머지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6801" t="14943" r="62588" b="67409"/>
          <a:stretch/>
        </p:blipFill>
        <p:spPr>
          <a:xfrm>
            <a:off x="2944181" y="1916465"/>
            <a:ext cx="4185820" cy="41148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520" t="68839" r="81609" b="11971"/>
          <a:stretch/>
        </p:blipFill>
        <p:spPr>
          <a:xfrm>
            <a:off x="7366765" y="1916466"/>
            <a:ext cx="3900791" cy="41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6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TM04033921[[fn=다마스크]]</Template>
  <TotalTime>8387</TotalTime>
  <Words>579</Words>
  <Application>Microsoft Office PowerPoint</Application>
  <PresentationFormat>와이드스크린</PresentationFormat>
  <Paragraphs>100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Rockwell</vt:lpstr>
      <vt:lpstr>맑은 고딕</vt:lpstr>
      <vt:lpstr>Arial</vt:lpstr>
      <vt:lpstr>Bookman Old Style</vt:lpstr>
      <vt:lpstr>Cambria Math</vt:lpstr>
      <vt:lpstr>Damask</vt:lpstr>
      <vt:lpstr>실습환경 &amp; Python 기초</vt:lpstr>
      <vt:lpstr>Index</vt:lpstr>
      <vt:lpstr>실습환경</vt:lpstr>
      <vt:lpstr>실습도구: Pycharm</vt:lpstr>
      <vt:lpstr>실습도구: Pycharm</vt:lpstr>
      <vt:lpstr>Python 첫걸음: Hello world</vt:lpstr>
      <vt:lpstr>Python 첫걸음: Hello world</vt:lpstr>
      <vt:lpstr>Python 첫걸음: Hello world</vt:lpstr>
      <vt:lpstr>산술 연산</vt:lpstr>
      <vt:lpstr>변수와 타입</vt:lpstr>
      <vt:lpstr>변수와 타입</vt:lpstr>
      <vt:lpstr>변수와 타입</vt:lpstr>
      <vt:lpstr>변수와 타입</vt:lpstr>
      <vt:lpstr>연습1. 간단한 식을 세우고 코딩해보자.</vt:lpstr>
      <vt:lpstr>조건을 이용하자: IF</vt:lpstr>
      <vt:lpstr>조건을 이용하자: IF</vt:lpstr>
      <vt:lpstr>연습2. 좌표와 직선과의 관계.</vt:lpstr>
      <vt:lpstr>참고문헌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병렬프로그래밍</dc:title>
  <dc:creator>김동현</dc:creator>
  <cp:lastModifiedBy>김동현</cp:lastModifiedBy>
  <cp:revision>138</cp:revision>
  <dcterms:created xsi:type="dcterms:W3CDTF">2017-06-04T14:17:50Z</dcterms:created>
  <dcterms:modified xsi:type="dcterms:W3CDTF">2017-07-23T16:55:41Z</dcterms:modified>
</cp:coreProperties>
</file>