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8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53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4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2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9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891F-26D4-4EED-9BA8-111B4F671ED2}" type="datetimeFigureOut">
              <a:rPr lang="ko-KR" altLang="en-US" smtClean="0"/>
              <a:t>2017-07-23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910F-DE2E-4903-87B9-93DCF53038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8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퍼셉트론</a:t>
            </a:r>
            <a:r>
              <a:rPr lang="ko-KR" altLang="en-US" dirty="0" smtClean="0"/>
              <a:t> 및 신경망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C.S. of GNU Science Camp</a:t>
            </a:r>
            <a:endParaRPr lang="en-US" altLang="ko-KR" dirty="0"/>
          </a:p>
          <a:p>
            <a:r>
              <a:rPr lang="en-US" altLang="ko-KR" dirty="0" smtClean="0"/>
              <a:t>Dong </a:t>
            </a:r>
            <a:r>
              <a:rPr lang="en-US" altLang="ko-KR" dirty="0" err="1" smtClean="0"/>
              <a:t>hyeon</a:t>
            </a:r>
            <a:r>
              <a:rPr lang="en-US" altLang="ko-KR" dirty="0" smtClean="0"/>
              <a:t> Kim</a:t>
            </a:r>
          </a:p>
          <a:p>
            <a:r>
              <a:rPr lang="en-US" altLang="ko-KR" dirty="0" smtClean="0"/>
              <a:t>Dept. of C.S.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46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 smtClean="0"/>
              <a:t>퍼셉트론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AND, OR, NAND, XOR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참고문헌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20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en-US" altLang="ko-KR" dirty="0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429356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이진 분류기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3794" y="1935921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밑바닥부터 시작하는 </a:t>
            </a:r>
            <a:r>
              <a:rPr lang="ko-KR" altLang="en-US" dirty="0" err="1" smtClean="0"/>
              <a:t>딥러닝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024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8448</TotalTime>
  <Words>34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Rockwell</vt:lpstr>
      <vt:lpstr>맑은 고딕</vt:lpstr>
      <vt:lpstr>Arial</vt:lpstr>
      <vt:lpstr>Bookman Old Style</vt:lpstr>
      <vt:lpstr>Damask</vt:lpstr>
      <vt:lpstr>퍼셉트론 및 신경망</vt:lpstr>
      <vt:lpstr>Index</vt:lpstr>
      <vt:lpstr>퍼셉트론</vt:lpstr>
      <vt:lpstr>참고문헌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병렬프로그래밍</dc:title>
  <dc:creator>김동현</dc:creator>
  <cp:lastModifiedBy>김동현</cp:lastModifiedBy>
  <cp:revision>141</cp:revision>
  <dcterms:created xsi:type="dcterms:W3CDTF">2017-06-04T14:17:50Z</dcterms:created>
  <dcterms:modified xsi:type="dcterms:W3CDTF">2017-07-23T17:57:02Z</dcterms:modified>
</cp:coreProperties>
</file>