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3" r:id="rId4"/>
    <p:sldId id="296" r:id="rId5"/>
    <p:sldId id="29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89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03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41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9538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48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425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037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6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8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9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60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4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4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98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16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8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고등학교 수학으로도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이해할 수 있는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기초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C.S. of GNU Science Camp</a:t>
            </a:r>
            <a:endParaRPr lang="en-US" altLang="ko-KR" dirty="0"/>
          </a:p>
          <a:p>
            <a:r>
              <a:rPr lang="en-US" altLang="ko-KR" dirty="0" smtClean="0"/>
              <a:t>Dong </a:t>
            </a:r>
            <a:r>
              <a:rPr lang="en-US" altLang="ko-KR" dirty="0" err="1" smtClean="0"/>
              <a:t>hyeon</a:t>
            </a:r>
            <a:r>
              <a:rPr lang="en-US" altLang="ko-KR" dirty="0" smtClean="0"/>
              <a:t> Kim</a:t>
            </a:r>
          </a:p>
          <a:p>
            <a:r>
              <a:rPr lang="en-US" altLang="ko-KR" dirty="0" smtClean="0"/>
              <a:t>Dept. of C.S.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46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진행자 및 진행보조 소개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캠프의 목적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캠프에 임하면 좋은 자세는</a:t>
            </a:r>
            <a:r>
              <a:rPr lang="en-US" altLang="ko-KR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진행 순서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추천 자료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1720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캠프의 목적</a:t>
            </a:r>
            <a:endParaRPr lang="ko-KR" altLang="en-US" dirty="0"/>
          </a:p>
        </p:txBody>
      </p:sp>
      <p:sp>
        <p:nvSpPr>
          <p:cNvPr id="3" name="내용 개체 틀 3"/>
          <p:cNvSpPr>
            <a:spLocks noGrp="1"/>
          </p:cNvSpPr>
          <p:nvPr>
            <p:ph idx="1"/>
          </p:nvPr>
        </p:nvSpPr>
        <p:spPr>
          <a:xfrm>
            <a:off x="913794" y="1825625"/>
            <a:ext cx="10353761" cy="450103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구조가 기본적으로 어떻게 생겼나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직접 짤 수 있을 정도의 능력은 내용을 듣고 스스로 공부하고 </a:t>
            </a:r>
            <a:r>
              <a:rPr lang="ko-KR" altLang="en-US" dirty="0" err="1" smtClean="0"/>
              <a:t>코딩해봐야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딱 오늘만을 위한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프로그래밍 언어의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최소한의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문법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오늘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배운다고 프로그래밍 할 수 있을 정도가 되진 </a:t>
            </a:r>
            <a:r>
              <a:rPr lang="ko-KR" altLang="en-US" dirty="0" err="1" smtClean="0"/>
              <a:t>않을겁니다</a:t>
            </a:r>
            <a:r>
              <a:rPr lang="en-US" altLang="ko-KR" dirty="0" smtClean="0"/>
              <a:t>….)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기초에 등장하는 수학 개념은 고등학교에서 충분히 배우는 내용입니다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미분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확률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시그마와 같은 고등학교 수학 개념이 대부분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최근 교육과정에 빠진 행렬을 비롯하여 캠프에서 따로 소개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302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캠프에 임하면 좋은 자세는</a:t>
            </a:r>
            <a:r>
              <a:rPr lang="en-US" altLang="ko-KR" dirty="0"/>
              <a:t>…</a:t>
            </a:r>
          </a:p>
        </p:txBody>
      </p:sp>
      <p:sp>
        <p:nvSpPr>
          <p:cNvPr id="3" name="내용 개체 틀 3"/>
          <p:cNvSpPr>
            <a:spLocks noGrp="1"/>
          </p:cNvSpPr>
          <p:nvPr>
            <p:ph idx="1"/>
          </p:nvPr>
        </p:nvSpPr>
        <p:spPr>
          <a:xfrm>
            <a:off x="913794" y="1825625"/>
            <a:ext cx="10353761" cy="450103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백문이불여일견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백문견불여일타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err="1" smtClean="0"/>
              <a:t>듣는거</a:t>
            </a:r>
            <a:r>
              <a:rPr lang="ko-KR" altLang="en-US" dirty="0" smtClean="0"/>
              <a:t> 보다 </a:t>
            </a:r>
            <a:r>
              <a:rPr lang="ko-KR" altLang="en-US" dirty="0" err="1" smtClean="0"/>
              <a:t>보는게</a:t>
            </a:r>
            <a:r>
              <a:rPr lang="ko-KR" altLang="en-US" dirty="0" smtClean="0"/>
              <a:t> 낫고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보는 것보다도 직접 </a:t>
            </a:r>
            <a:r>
              <a:rPr lang="ko-KR" altLang="en-US" dirty="0" err="1" smtClean="0"/>
              <a:t>쳐보는게</a:t>
            </a:r>
            <a:r>
              <a:rPr lang="ko-KR" altLang="en-US" dirty="0" smtClean="0"/>
              <a:t> 가장 좋습니다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캠프의 자료는 이미 올려놨지만 최대한 직접 쳐보세요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캠프에서 본인이 진행한 자료를 남기겠다는 목표를 가질 것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실제로 중고등학생 및 대학생들이 원하는 모델을 만들어 적용해보고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분야는 대학원 이상의 분야이지만 최근 일반인들도 접근하기 쉬워진 것이 한 몫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질문사항이 있을 때는 언제든지 질문하세요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진도 방해라든가 </a:t>
            </a:r>
            <a:r>
              <a:rPr lang="ko-KR" altLang="en-US" dirty="0" err="1" smtClean="0"/>
              <a:t>이런거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신경쓰지</a:t>
            </a:r>
            <a:r>
              <a:rPr lang="ko-KR" altLang="en-US" dirty="0" smtClean="0"/>
              <a:t> 마세요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다만 언어 문법에 대해서 이해가 되지 </a:t>
            </a:r>
            <a:r>
              <a:rPr lang="ko-KR" altLang="en-US" dirty="0" err="1" smtClean="0"/>
              <a:t>않는건</a:t>
            </a:r>
            <a:r>
              <a:rPr lang="ko-KR" altLang="en-US" dirty="0" smtClean="0"/>
              <a:t> 어쩔 수가 없습니다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E.g</a:t>
            </a:r>
            <a:r>
              <a:rPr lang="en-US" altLang="ko-KR" dirty="0" smtClean="0"/>
              <a:t>) </a:t>
            </a:r>
            <a:r>
              <a:rPr lang="ko-KR" altLang="en-US" dirty="0"/>
              <a:t>아</a:t>
            </a:r>
            <a:r>
              <a:rPr lang="ko-KR" altLang="en-US" dirty="0" smtClean="0"/>
              <a:t>기가 엄마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아빠라는 단어를 이해하고 부르진 않죠</a:t>
            </a:r>
            <a:r>
              <a:rPr lang="en-US" altLang="ko-KR" dirty="0" smtClean="0"/>
              <a:t>…^^</a:t>
            </a:r>
          </a:p>
        </p:txBody>
      </p:sp>
    </p:spTree>
    <p:extLst>
      <p:ext uri="{BB962C8B-B14F-4D97-AF65-F5344CB8AC3E}">
        <p14:creationId xmlns:p14="http://schemas.microsoft.com/office/powerpoint/2010/main" val="289411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 순서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913794" y="1825625"/>
            <a:ext cx="10353761" cy="450103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딥러닝의</a:t>
            </a:r>
            <a:r>
              <a:rPr lang="ko-KR" altLang="en-US" dirty="0" smtClean="0"/>
              <a:t> 역사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실습 환경 </a:t>
            </a:r>
            <a:r>
              <a:rPr lang="en-US" altLang="ko-KR" dirty="0" smtClean="0"/>
              <a:t>&amp; Python </a:t>
            </a:r>
            <a:r>
              <a:rPr lang="ko-KR" altLang="en-US" smtClean="0"/>
              <a:t>기초 </a:t>
            </a:r>
            <a:r>
              <a:rPr lang="ko-KR" altLang="en-US" smtClean="0"/>
              <a:t>실습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필요한 수학 및 코딩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퍼셉트론</a:t>
            </a:r>
            <a:r>
              <a:rPr lang="ko-KR" altLang="en-US" dirty="0" smtClean="0"/>
              <a:t> 및 신경망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Example) </a:t>
            </a:r>
            <a:r>
              <a:rPr lang="ko-KR" altLang="en-US" dirty="0" smtClean="0"/>
              <a:t>필기체로 된 숫자를 인식해보자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47311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TM04033921[[fn=다마스크]]</Template>
  <TotalTime>5901</TotalTime>
  <Words>223</Words>
  <Application>Microsoft Office PowerPoint</Application>
  <PresentationFormat>와이드스크린</PresentationFormat>
  <Paragraphs>39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Rockwell</vt:lpstr>
      <vt:lpstr>맑은 고딕</vt:lpstr>
      <vt:lpstr>Arial</vt:lpstr>
      <vt:lpstr>Bookman Old Style</vt:lpstr>
      <vt:lpstr>Damask</vt:lpstr>
      <vt:lpstr>고등학교 수학으로도 이해할 수 있는 딥러닝 기초</vt:lpstr>
      <vt:lpstr>Index</vt:lpstr>
      <vt:lpstr>캠프의 목적</vt:lpstr>
      <vt:lpstr>캠프에 임하면 좋은 자세는…</vt:lpstr>
      <vt:lpstr>진행 순서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병렬프로그래밍</dc:title>
  <dc:creator>김동현</dc:creator>
  <cp:lastModifiedBy>김동현</cp:lastModifiedBy>
  <cp:revision>110</cp:revision>
  <dcterms:created xsi:type="dcterms:W3CDTF">2017-06-04T14:17:50Z</dcterms:created>
  <dcterms:modified xsi:type="dcterms:W3CDTF">2017-07-25T10:54:24Z</dcterms:modified>
</cp:coreProperties>
</file>