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9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323533a0" TargetMode="External"/><Relationship Id="rId2" Type="http://schemas.openxmlformats.org/officeDocument/2006/relationships/hyperlink" Target="https://en.wikipedia.org/wiki/Digital_object_identif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타입의 종류</a:t>
            </a:r>
            <a:endParaRPr lang="en-US" altLang="ko-KR" dirty="0"/>
          </a:p>
          <a:p>
            <a:pPr lvl="1"/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Boolean(True or False)</a:t>
            </a:r>
          </a:p>
          <a:p>
            <a:pPr lvl="1"/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Etc.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115" t="14528" r="59181" b="71991"/>
          <a:stretch/>
        </p:blipFill>
        <p:spPr>
          <a:xfrm>
            <a:off x="4351564" y="1833790"/>
            <a:ext cx="3670476" cy="213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810" t="68756" r="81707" b="17055"/>
          <a:stretch/>
        </p:blipFill>
        <p:spPr>
          <a:xfrm>
            <a:off x="8090807" y="1833789"/>
            <a:ext cx="3176749" cy="21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  <a:p>
            <a:pPr lvl="1"/>
            <a:r>
              <a:rPr lang="ko-KR" altLang="en-US" dirty="0" smtClean="0"/>
              <a:t>어떠한</a:t>
            </a:r>
            <a:r>
              <a:rPr lang="ko-KR" altLang="en-US" dirty="0" smtClean="0"/>
              <a:t> 수를 담을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수학에서의 미지수와 비슷한 역할</a:t>
            </a:r>
            <a:endParaRPr lang="en-US" altLang="ko-KR" dirty="0" smtClean="0"/>
          </a:p>
          <a:p>
            <a:r>
              <a:rPr lang="en-US" altLang="ko-KR" dirty="0" err="1"/>
              <a:t>E</a:t>
            </a:r>
            <a:r>
              <a:rPr lang="en-US" altLang="ko-KR" dirty="0" err="1" smtClean="0"/>
              <a:t>.g</a:t>
            </a:r>
            <a:r>
              <a:rPr lang="en-US" altLang="ko-KR" dirty="0" smtClean="0"/>
              <a:t>) f(x) = x + 1</a:t>
            </a:r>
          </a:p>
          <a:p>
            <a:pPr lvl="1"/>
            <a:r>
              <a:rPr lang="ko-KR" altLang="en-US" dirty="0" smtClean="0"/>
              <a:t>수학에서는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미지수라고 부릅니다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컴퓨터에서는 미지수 그 자체로 값을 처리할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 값을 넣어볼 수 있도록 변수라는 개념을 만든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사용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] = [</a:t>
            </a:r>
            <a:r>
              <a:rPr lang="ko-KR" altLang="en-US" dirty="0" smtClean="0"/>
              <a:t>변수에 대입할 값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여기서 </a:t>
            </a:r>
            <a:r>
              <a:rPr lang="en-US" altLang="ko-KR" dirty="0" smtClean="0"/>
              <a:t>‘=’</a:t>
            </a:r>
            <a:r>
              <a:rPr lang="ko-KR" altLang="en-US" dirty="0" smtClean="0"/>
              <a:t>는 수학에서의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뜻과 다릅니다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단순히 대입의 의미로만 사용됩니다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0564" t="14243" r="52569" b="74103"/>
          <a:stretch/>
        </p:blipFill>
        <p:spPr>
          <a:xfrm>
            <a:off x="6702878" y="1833790"/>
            <a:ext cx="4564677" cy="1863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449" t="68219" r="81907" b="20446"/>
          <a:stretch/>
        </p:blipFill>
        <p:spPr>
          <a:xfrm>
            <a:off x="6702878" y="3724225"/>
            <a:ext cx="4564677" cy="24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간단한 식을 세우고 </a:t>
            </a:r>
            <a:r>
              <a:rPr lang="ko-KR" altLang="en-US" dirty="0" err="1" smtClean="0"/>
              <a:t>코딩해보자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지금까지 배운 변수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연산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출력문을</a:t>
                </a:r>
                <a:r>
                  <a:rPr lang="ko-KR" altLang="en-US" dirty="0" smtClean="0"/>
                  <a:t> 이용해서 식을 세워 결과 값을 출력해봅시다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err="1" smtClean="0"/>
                  <a:t>E.g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계산하여 출력해봅시다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0702" t="15053" r="58185" b="76336"/>
          <a:stretch/>
        </p:blipFill>
        <p:spPr>
          <a:xfrm>
            <a:off x="913795" y="2760060"/>
            <a:ext cx="4598498" cy="2105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645" t="68084" r="81996" b="22954"/>
          <a:stretch/>
        </p:blipFill>
        <p:spPr>
          <a:xfrm>
            <a:off x="5512293" y="2760059"/>
            <a:ext cx="4913664" cy="21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i="1" dirty="0" err="1"/>
              <a:t>Rumelhart</a:t>
            </a:r>
            <a:r>
              <a:rPr lang="en-US" altLang="ko-KR" i="1" dirty="0"/>
              <a:t>, David E.; Hinton, Geoffrey E.; Williams, Ronald J. (8 October 1986). "Learning representations by back-propagating errors". Nature. </a:t>
            </a:r>
            <a:r>
              <a:rPr lang="en-US" altLang="ko-KR" b="1" i="1" dirty="0"/>
              <a:t>323</a:t>
            </a:r>
            <a:r>
              <a:rPr lang="en-US" altLang="ko-KR" i="1" dirty="0"/>
              <a:t> (6088): 533–536. </a:t>
            </a:r>
            <a:r>
              <a:rPr lang="en-US" altLang="ko-KR" i="1" dirty="0">
                <a:hlinkClick r:id="rId2" tooltip="Digital object identifier"/>
              </a:rPr>
              <a:t>doi</a:t>
            </a:r>
            <a:r>
              <a:rPr lang="en-US" altLang="ko-KR" i="1" dirty="0"/>
              <a:t>:</a:t>
            </a:r>
            <a:r>
              <a:rPr lang="en-US" altLang="ko-KR" i="1" dirty="0">
                <a:hlinkClick r:id="rId3"/>
              </a:rPr>
              <a:t>10.1038/323533a0</a:t>
            </a:r>
            <a:r>
              <a:rPr lang="en-US" altLang="ko-K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김의중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위키북스</a:t>
            </a:r>
            <a:r>
              <a:rPr lang="en-US" altLang="ko-KR" dirty="0" smtClean="0"/>
              <a:t>, 2016.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Redmon</a:t>
            </a:r>
            <a:r>
              <a:rPr lang="en-US" altLang="ko-KR" dirty="0"/>
              <a:t>, Joseph, et al. "You only look once: Unified, real-time object detection." </a:t>
            </a:r>
            <a:r>
              <a:rPr lang="en-US" altLang="ko-KR" i="1" dirty="0"/>
              <a:t>Proceedings of the IEEE Conference on Computer Vision and Pattern Recognition</a:t>
            </a:r>
            <a:r>
              <a:rPr lang="en-US" altLang="ko-KR" dirty="0"/>
              <a:t>. 2016.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실습환경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산술 연산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변수와 타입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참고 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실습환경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경상대학교 컴퓨터과학관</a:t>
            </a:r>
            <a:r>
              <a:rPr lang="en-US" altLang="ko-KR" dirty="0" smtClean="0"/>
              <a:t>(30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308</a:t>
            </a:r>
            <a:r>
              <a:rPr lang="ko-KR" altLang="en-US" dirty="0" smtClean="0"/>
              <a:t>호 실습실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PC: 30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r>
              <a:rPr lang="en-US" altLang="ko-KR" dirty="0" smtClean="0"/>
              <a:t>: Windows </a:t>
            </a:r>
          </a:p>
          <a:p>
            <a:pPr lvl="1"/>
            <a:r>
              <a:rPr lang="en-US" altLang="ko-KR" dirty="0" smtClean="0"/>
              <a:t>CPU: Intel i3-4130 3.40GHz * 4 cores</a:t>
            </a:r>
          </a:p>
          <a:p>
            <a:pPr lvl="1"/>
            <a:r>
              <a:rPr lang="en-US" altLang="ko-KR" dirty="0" smtClean="0"/>
              <a:t>RAM: 4GB</a:t>
            </a:r>
          </a:p>
          <a:p>
            <a:pPr lvl="1"/>
            <a:r>
              <a:rPr lang="ko-KR" altLang="en-US" dirty="0" smtClean="0"/>
              <a:t>사용 언어</a:t>
            </a:r>
            <a:r>
              <a:rPr lang="en-US" altLang="ko-KR" dirty="0" smtClean="0"/>
              <a:t>: Python 3.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: Python </a:t>
            </a:r>
            <a:r>
              <a:rPr lang="ko-KR" altLang="en-US" dirty="0" smtClean="0"/>
              <a:t>개발 도구 중 하나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6959"/>
            <a:ext cx="10429356" cy="40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대부분 프로그래밍에 첫걸음으로 </a:t>
            </a:r>
            <a:r>
              <a:rPr lang="en-US" altLang="ko-KR" dirty="0" smtClean="0"/>
              <a:t>“Hello World”</a:t>
            </a:r>
            <a:r>
              <a:rPr lang="ko-KR" altLang="en-US" dirty="0" smtClean="0"/>
              <a:t>라는 문구를 출력하는 것을 많이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문장을 키보드로 입력해봅시다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88" y="2305033"/>
            <a:ext cx="5325668" cy="1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78633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입력이 되었으면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그림과 같이 마우스 오른쪽 버튼을 클릭해보세요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빨간색 직사각형 부분과 같은 메뉴를 클릭</a:t>
            </a:r>
            <a:r>
              <a:rPr lang="en-US" altLang="ko-KR" dirty="0" smtClean="0"/>
              <a:t>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36" y="1833790"/>
            <a:ext cx="4643020" cy="47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192949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실행결과로 프로그램 밑부분에 그림과 같이 나오면 성공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이 처음이라면 </a:t>
            </a:r>
            <a:r>
              <a:rPr lang="ko-KR" altLang="en-US" dirty="0" err="1" smtClean="0"/>
              <a:t>축하드려요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첫 프로그램을 완성시키셨습니다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391" t="66507" r="81198" b="21846"/>
          <a:stretch/>
        </p:blipFill>
        <p:spPr>
          <a:xfrm>
            <a:off x="6031149" y="1833790"/>
            <a:ext cx="5236407" cy="26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기본적인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</a:t>
            </a:r>
          </a:p>
          <a:p>
            <a:pPr lvl="1"/>
            <a:r>
              <a:rPr lang="en-US" altLang="ko-KR" dirty="0" smtClean="0"/>
              <a:t>-</a:t>
            </a:r>
          </a:p>
          <a:p>
            <a:pPr lvl="1"/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 smtClean="0"/>
              <a:t>//(</a:t>
            </a:r>
            <a:r>
              <a:rPr lang="ko-KR" altLang="en-US" dirty="0" smtClean="0"/>
              <a:t>몫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**(n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%(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801" t="14943" r="62588" b="67409"/>
          <a:stretch/>
        </p:blipFill>
        <p:spPr>
          <a:xfrm>
            <a:off x="3180945" y="1916466"/>
            <a:ext cx="4185820" cy="4114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520" t="68839" r="81609" b="11971"/>
          <a:stretch/>
        </p:blipFill>
        <p:spPr>
          <a:xfrm>
            <a:off x="7366765" y="1916466"/>
            <a:ext cx="3900791" cy="4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컴퓨터는 기본적으로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배열인 이진수를 다루지만 해석 방법에 따라 다른 유형의 값으로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E.g</a:t>
            </a:r>
            <a:r>
              <a:rPr lang="en-US" altLang="ko-KR" dirty="0" smtClean="0"/>
              <a:t>) </a:t>
            </a:r>
            <a:r>
              <a:rPr lang="en-US" altLang="ko-KR" dirty="0" smtClean="0"/>
              <a:t>1011011001100110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보수인 정수</a:t>
            </a:r>
            <a:r>
              <a:rPr lang="ko-KR" altLang="en-US" dirty="0" smtClean="0"/>
              <a:t>로 해석</a:t>
            </a:r>
            <a:r>
              <a:rPr lang="en-US" altLang="ko-KR" dirty="0" smtClean="0"/>
              <a:t>: -18842</a:t>
            </a:r>
          </a:p>
          <a:p>
            <a:pPr lvl="1"/>
            <a:r>
              <a:rPr lang="ko-KR" altLang="en-US" dirty="0" smtClean="0"/>
              <a:t>실수로 해석</a:t>
            </a:r>
            <a:r>
              <a:rPr lang="en-US" altLang="ko-KR" dirty="0" smtClean="0"/>
              <a:t>: -0.4</a:t>
            </a:r>
          </a:p>
          <a:p>
            <a:pPr lvl="1"/>
            <a:r>
              <a:rPr lang="ko-KR" altLang="en-US" dirty="0" smtClean="0"/>
              <a:t>사람이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수를 표현하는 것과 완전히 다릅니다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이와 같은 것과 다른 이유들로 인해 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개념이 생겼습니다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6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6951</TotalTime>
  <Words>428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Rockwell</vt:lpstr>
      <vt:lpstr>맑은 고딕</vt:lpstr>
      <vt:lpstr>Arial</vt:lpstr>
      <vt:lpstr>Bookman Old Style</vt:lpstr>
      <vt:lpstr>Cambria Math</vt:lpstr>
      <vt:lpstr>Damask</vt:lpstr>
      <vt:lpstr>실습환경 &amp; Python 기초</vt:lpstr>
      <vt:lpstr>Index</vt:lpstr>
      <vt:lpstr>실습환경</vt:lpstr>
      <vt:lpstr>실습도구: Pycharm</vt:lpstr>
      <vt:lpstr>Python 첫걸음: Hello world</vt:lpstr>
      <vt:lpstr>Python 첫걸음: Hello world</vt:lpstr>
      <vt:lpstr>Python 첫걸음: Hello world</vt:lpstr>
      <vt:lpstr>산술 연산</vt:lpstr>
      <vt:lpstr>변수와 타입</vt:lpstr>
      <vt:lpstr>변수와 타입</vt:lpstr>
      <vt:lpstr>변수와 타입</vt:lpstr>
      <vt:lpstr>변수와 타입</vt:lpstr>
      <vt:lpstr>연습1. 간단한 식을 세우고 코딩해보자.</vt:lpstr>
      <vt:lpstr>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129</cp:revision>
  <dcterms:created xsi:type="dcterms:W3CDTF">2017-06-04T14:17:50Z</dcterms:created>
  <dcterms:modified xsi:type="dcterms:W3CDTF">2017-07-19T22:02:06Z</dcterms:modified>
</cp:coreProperties>
</file>