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95" r:id="rId6"/>
    <p:sldId id="293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gnuxer.com/user/across04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고등학교 수학으로도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이해할 수 있는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진행자 및 진행보조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캠프의 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 순서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추천 자료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3"/>
          <a:stretch/>
        </p:blipFill>
        <p:spPr>
          <a:xfrm>
            <a:off x="7996529" y="1825625"/>
            <a:ext cx="3271027" cy="450103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7082735" cy="45010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서영건 교수님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경상대학교 전산과 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석사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박사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교수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, 417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endParaRPr lang="en-US" altLang="ko-KR" dirty="0"/>
          </a:p>
          <a:p>
            <a:pPr lvl="2"/>
            <a:r>
              <a:rPr lang="en-US" altLang="ko-KR" dirty="0" smtClean="0"/>
              <a:t>Computer Network</a:t>
            </a:r>
          </a:p>
          <a:p>
            <a:pPr lvl="2"/>
            <a:r>
              <a:rPr lang="en-US" altLang="ko-KR" dirty="0" smtClean="0"/>
              <a:t>Multimedia</a:t>
            </a:r>
          </a:p>
          <a:p>
            <a:pPr lvl="2"/>
            <a:r>
              <a:rPr lang="en-US" altLang="ko-KR" dirty="0" smtClean="0"/>
              <a:t>Image Processing</a:t>
            </a:r>
          </a:p>
          <a:p>
            <a:pPr lvl="2"/>
            <a:r>
              <a:rPr lang="en-US" altLang="ko-KR" dirty="0" smtClean="0"/>
              <a:t>Medical Image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249221" y="1825625"/>
            <a:ext cx="7082735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Computer Vision</a:t>
            </a:r>
          </a:p>
          <a:p>
            <a:pPr lvl="2"/>
            <a:r>
              <a:rPr lang="en-US" altLang="ko-KR" dirty="0" smtClean="0"/>
              <a:t>Natural Scene Text</a:t>
            </a:r>
          </a:p>
          <a:p>
            <a:pPr lvl="2"/>
            <a:r>
              <a:rPr lang="en-US" altLang="ko-KR" dirty="0" smtClean="0"/>
              <a:t>Etc.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2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김동현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창원남산고등학교 졸업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정보컴퓨터 중등 정교사</a:t>
            </a:r>
            <a:r>
              <a:rPr lang="en-US" altLang="ko-KR" dirty="0" smtClean="0"/>
              <a:t>2</a:t>
            </a:r>
            <a:r>
              <a:rPr lang="ko-KR" altLang="en-US" dirty="0"/>
              <a:t>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석사과정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지도교수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서영건 교수님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r>
              <a:rPr lang="en-US" altLang="ko-KR" dirty="0" smtClean="0"/>
              <a:t>: Semantic Segmentation, Image Matting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wiki.gnuxer.com/user/across0406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267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진행보조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825625"/>
            <a:ext cx="5305774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smtClean="0"/>
              <a:t>박정욱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5961782" y="1817416"/>
            <a:ext cx="5305774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한동진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89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캠프의 목적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구조가 기본적으로 어떻게 생겼나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직접 짤 수 있을 정도의 능력은 내용을 듣고 스스로 </a:t>
            </a:r>
            <a:r>
              <a:rPr lang="ko-KR" altLang="en-US" dirty="0" smtClean="0"/>
              <a:t>공부하고 </a:t>
            </a:r>
            <a:r>
              <a:rPr lang="ko-KR" altLang="en-US" dirty="0" err="1" smtClean="0"/>
              <a:t>코딩해봐야</a:t>
            </a:r>
            <a:r>
              <a:rPr lang="ko-KR" altLang="en-US" dirty="0" smtClean="0"/>
              <a:t>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 언어의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문법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오늘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배운다고 프로그래밍 할 수 있을 정도가 되진 </a:t>
            </a:r>
            <a:r>
              <a:rPr lang="ko-KR" altLang="en-US" dirty="0" err="1" smtClean="0"/>
              <a:t>않을겁니다</a:t>
            </a:r>
            <a:r>
              <a:rPr lang="en-US" altLang="ko-KR" dirty="0" smtClean="0"/>
              <a:t>….)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기초에 등장하는 수학 개념은 고등학교에서 충분히 배우는 내용입니다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미분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시그마와 같은 고등학교 수학 개념이 대부분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교육과정에 빠진 행렬을 비롯하여 캠프에서 따로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02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역사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 실습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점심 시간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필요한 수학 및 코딩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신경망 기초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Example) </a:t>
            </a:r>
            <a:r>
              <a:rPr lang="ko-KR" altLang="en-US" dirty="0" smtClean="0"/>
              <a:t>필기체로 된 숫자를 인식해보자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73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5853</TotalTime>
  <Words>238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Rockwell</vt:lpstr>
      <vt:lpstr>맑은 고딕</vt:lpstr>
      <vt:lpstr>Arial</vt:lpstr>
      <vt:lpstr>Bookman Old Style</vt:lpstr>
      <vt:lpstr>Damask</vt:lpstr>
      <vt:lpstr>고등학교 수학으로도 이해할 수 있는 딥러닝 기초</vt:lpstr>
      <vt:lpstr>Index</vt:lpstr>
      <vt:lpstr>진행자 소개</vt:lpstr>
      <vt:lpstr>진행자 소개</vt:lpstr>
      <vt:lpstr>진행보조 소개</vt:lpstr>
      <vt:lpstr>캠프의 목적</vt:lpstr>
      <vt:lpstr>진행 순서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101</cp:revision>
  <dcterms:created xsi:type="dcterms:W3CDTF">2017-06-04T14:17:50Z</dcterms:created>
  <dcterms:modified xsi:type="dcterms:W3CDTF">2017-07-19T22:02:11Z</dcterms:modified>
</cp:coreProperties>
</file>