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FC6FA-1302-4F8F-BAEF-DB906257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2124E1-DAE8-4D9B-9074-57372353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D20B6-0642-46BE-91EF-9DB73C8D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50A02-2E49-45CA-BE3B-63D21B72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62A4-CDFB-4E09-BE3C-E928F62B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1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2678-9FA1-446D-8991-64D79579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3074A4-F887-4054-A332-27D6EDF6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AF785-36C8-47ED-9091-27119D0F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37BF-ABCA-419F-B58B-841D4F2D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A6A13-EF2B-4E66-B930-4FF7E96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9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F88AB6-43E0-496B-B753-B6FA93AF1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19A0C-0A50-4466-9151-F38B42DC6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F9046-4EAD-4325-9C1F-369CD09F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7755-B858-48BD-BD0B-117964DC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77E21-71AF-4475-8506-94DDFA1F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6946-1363-4762-A51B-E54DE24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70EE7-D3AB-4306-8658-1E7349D0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CAC3D-4E7B-41DD-BB72-01B7357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C01EE-7DFA-4E83-BD6E-BAC68196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49A68-A1BF-470A-8693-444E2629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F0785-0D8C-40E8-987E-3F247DB2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1F5AE-3FF7-4FF8-8C0C-43522E5E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5F62-D456-46F7-B5D6-6FE26A48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68F35-D31B-4073-854E-C8074183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1A8FD-E734-44FD-A476-86F41137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6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DBD5-2919-449A-B9CE-532B22A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617A4-6A82-4E2A-BC79-6D8FFAA48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B9624-59BB-4701-A2B6-881A78FC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A9242-71CD-4D0E-A8CD-D9B9BB71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CD241-AA19-49E6-9C88-8A9E1285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C2DA7-E362-47C9-B014-C1F8F29E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47344-E205-4730-A184-B25077A1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B575D-BB32-4C41-81CC-EE64C99F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DA51C-EFB5-4026-8A51-BD7805CC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385ED-C700-490B-8A16-5A1AA387F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1B0C4F-38D0-4D6C-9441-416B2EED3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94ABC1-3729-4A12-90BA-17B7CF8D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950830-C77A-4A5F-83C6-5F661B8F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23AFE-AC87-4191-8B3C-77EFDBF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F74B1-61DF-4B61-BD77-5422C056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0F725-42D6-4624-A459-ADEFA2F4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F42C7-07DE-4236-B58E-EEF33C4F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E366AA-9BA4-4080-AC06-1835EE2D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7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B86AD-0A2C-4382-B42F-54819B39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509C16-9868-4201-84C4-958D9658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2A7E4-60C8-4B0E-AEEA-189CDADF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64C28-7A5E-454D-8131-15850722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ECA60-3B4D-4981-ADDA-15E392CD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CCD8B-CCA2-4213-83F3-257C37194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20871-371A-410D-A9EF-A25744CC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186EB-9815-4F96-89AA-8848F295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E58DB-3175-4E72-802E-FF5DEFE4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2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FE0F6-48B1-42CB-863E-126F2492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C38FCA-FBA9-442A-BE4A-23AD5FDBF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CCF7A-0BE9-44D8-BA20-54E654F5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CFB2A-386C-46AD-9E80-A9FB300D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2F87A-BF96-4583-935A-360FB804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CC61C-CDC3-4C0D-9C4C-D032523F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B6BC3A-3EDD-4350-9430-BC6A2DDA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62F21-BA18-444F-8EFD-CAE2A537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12B6C-E3E6-4346-AF42-A2253DA1B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0D37-6567-4E9B-9D7F-0AB7C901461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5A067-66AA-4004-8366-B7A4C2C27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1662E-3797-47D8-B8EE-ACA3EA5E7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F02D-D39C-4109-BFEA-2291588A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1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ross0406/suwon_info_high_school_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7A16-2C35-45AB-B8AF-98AF24892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1BCBA-07AA-4C17-801F-4FCB030D5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15442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/>
          <a:lstStyle/>
          <a:p>
            <a:r>
              <a:rPr lang="en-US" altLang="ko-KR" dirty="0"/>
              <a:t>Git-bash.exe</a:t>
            </a:r>
            <a:r>
              <a:rPr lang="ko-KR" altLang="en-US" dirty="0"/>
              <a:t>를 관리자 권한으로 실행하는 것을 권장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Git-bash.exe </a:t>
            </a:r>
            <a:r>
              <a:rPr lang="ko-KR" altLang="en-US" dirty="0"/>
              <a:t>실행 시 오른쪽과 같은 화면이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명령어와 </a:t>
            </a:r>
            <a:r>
              <a:rPr lang="en-US" altLang="ko-KR" dirty="0"/>
              <a:t>bash </a:t>
            </a:r>
            <a:r>
              <a:rPr lang="ko-KR" altLang="en-US" dirty="0"/>
              <a:t>명령어를 </a:t>
            </a:r>
            <a:r>
              <a:rPr lang="ko-KR" altLang="en-US" dirty="0" err="1"/>
              <a:t>둘다</a:t>
            </a:r>
            <a:r>
              <a:rPr lang="ko-KR" altLang="en-US" dirty="0"/>
              <a:t> 사용할 수 있는데 주로 사용하게 되는 명령어들을 알아보자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DE612F-EEEC-4CAA-8E5B-7DE40922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10" y="1690688"/>
            <a:ext cx="5572902" cy="32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사용법</a:t>
            </a:r>
            <a:r>
              <a:rPr lang="en-US" altLang="ko-KR" dirty="0"/>
              <a:t>-Bash </a:t>
            </a:r>
            <a:r>
              <a:rPr lang="ko-KR" altLang="en-US" dirty="0"/>
              <a:t>명령어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/>
          <a:lstStyle/>
          <a:p>
            <a:r>
              <a:rPr lang="en-US" altLang="ko-KR" dirty="0"/>
              <a:t>ls: </a:t>
            </a:r>
            <a:r>
              <a:rPr lang="ko-KR" altLang="en-US" dirty="0"/>
              <a:t>현재 위치의 하위 목록을 보는 명령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6720D-170F-4438-B781-620410BE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11" y="1690688"/>
            <a:ext cx="5572902" cy="32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0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사용법</a:t>
            </a:r>
            <a:r>
              <a:rPr lang="en-US" altLang="ko-KR" dirty="0"/>
              <a:t>-Bash </a:t>
            </a:r>
            <a:r>
              <a:rPr lang="ko-KR" altLang="en-US" dirty="0"/>
              <a:t>명령어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/>
          <a:lstStyle/>
          <a:p>
            <a:r>
              <a:rPr lang="en-US" altLang="ko-KR" dirty="0"/>
              <a:t>clear: git-bash</a:t>
            </a:r>
            <a:r>
              <a:rPr lang="ko-KR" altLang="en-US" dirty="0"/>
              <a:t> 프로그램 화면을 깔끔하게 </a:t>
            </a:r>
            <a:r>
              <a:rPr lang="ko-KR" altLang="en-US" dirty="0" err="1"/>
              <a:t>지워줌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9D35A7-3F94-4599-AE3F-77348FAA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12" y="1690688"/>
            <a:ext cx="5572902" cy="3213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F118D0-E5D2-4B08-BDEF-F882F123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40" y="3429000"/>
            <a:ext cx="5633464" cy="3248746"/>
          </a:xfrm>
          <a:prstGeom prst="rect">
            <a:avLst/>
          </a:prstGeom>
        </p:spPr>
      </p:pic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6DD49045-E646-42CF-8DF4-2AC6349DD934}"/>
              </a:ext>
            </a:extLst>
          </p:cNvPr>
          <p:cNvSpPr/>
          <p:nvPr/>
        </p:nvSpPr>
        <p:spPr>
          <a:xfrm rot="10800000">
            <a:off x="7071919" y="5167312"/>
            <a:ext cx="1845578" cy="11352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7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사용법</a:t>
            </a:r>
            <a:r>
              <a:rPr lang="en-US" altLang="ko-KR" dirty="0"/>
              <a:t>-Bash </a:t>
            </a:r>
            <a:r>
              <a:rPr lang="ko-KR" altLang="en-US" dirty="0"/>
              <a:t>명령어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/>
          <a:lstStyle/>
          <a:p>
            <a:r>
              <a:rPr lang="en-US" altLang="ko-KR" dirty="0"/>
              <a:t>cd: change directory</a:t>
            </a:r>
            <a:r>
              <a:rPr lang="ko-KR" altLang="en-US" dirty="0"/>
              <a:t>의 약자로 지정한 경로로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절대경로</a:t>
            </a:r>
            <a:r>
              <a:rPr lang="en-US" altLang="ko-KR" dirty="0"/>
              <a:t>(</a:t>
            </a:r>
            <a:r>
              <a:rPr lang="ko-KR" altLang="en-US" dirty="0"/>
              <a:t>이동할 경로의 전체 경로</a:t>
            </a:r>
            <a:r>
              <a:rPr lang="en-US" altLang="ko-KR" dirty="0"/>
              <a:t>)</a:t>
            </a:r>
            <a:r>
              <a:rPr lang="ko-KR" altLang="en-US" dirty="0"/>
              <a:t>와 상대 경로 </a:t>
            </a:r>
            <a:r>
              <a:rPr lang="ko-KR" altLang="en-US" dirty="0" err="1"/>
              <a:t>둘다</a:t>
            </a:r>
            <a:r>
              <a:rPr lang="ko-KR" altLang="en-US" dirty="0"/>
              <a:t> 사용이 가능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6AAB8C-46FF-4077-8BA5-72C10175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12" y="1690688"/>
            <a:ext cx="5582174" cy="3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6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사용법</a:t>
            </a:r>
            <a:r>
              <a:rPr lang="en-US" altLang="ko-KR" dirty="0"/>
              <a:t>-Bash </a:t>
            </a:r>
            <a:r>
              <a:rPr lang="ko-KR" altLang="en-US" dirty="0"/>
              <a:t>명령어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..: </a:t>
            </a:r>
            <a:r>
              <a:rPr lang="ko-KR" altLang="en-US" dirty="0"/>
              <a:t>현재 경로 기준 상위 경로</a:t>
            </a:r>
            <a:endParaRPr lang="en-US" altLang="ko-KR" dirty="0"/>
          </a:p>
          <a:p>
            <a:r>
              <a:rPr lang="en-US" altLang="ko-KR" dirty="0"/>
              <a:t>.: </a:t>
            </a:r>
            <a:r>
              <a:rPr lang="ko-KR" altLang="en-US" dirty="0"/>
              <a:t>현재 경로</a:t>
            </a:r>
            <a:endParaRPr lang="en-US" altLang="ko-KR" dirty="0"/>
          </a:p>
          <a:p>
            <a:r>
              <a:rPr lang="en-US" altLang="ko-KR" dirty="0"/>
              <a:t>~: </a:t>
            </a:r>
            <a:r>
              <a:rPr lang="ko-KR" altLang="en-US" dirty="0"/>
              <a:t>기본적으로 </a:t>
            </a:r>
            <a:r>
              <a:rPr lang="ko-KR" altLang="en-US" dirty="0" err="1"/>
              <a:t>설정되어있는</a:t>
            </a:r>
            <a:r>
              <a:rPr lang="ko-KR" altLang="en-US" dirty="0"/>
              <a:t> 홈 경로</a:t>
            </a:r>
            <a:endParaRPr lang="en-US" altLang="ko-KR" dirty="0"/>
          </a:p>
          <a:p>
            <a:r>
              <a:rPr lang="en-US" altLang="ko-KR" dirty="0"/>
              <a:t>/: </a:t>
            </a:r>
            <a:r>
              <a:rPr lang="ko-KR" altLang="en-US" dirty="0"/>
              <a:t>기본적으로 설정되어 있는 최상위 경로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리눅스에서는 </a:t>
            </a:r>
            <a:r>
              <a:rPr lang="en-US" altLang="ko-KR" dirty="0"/>
              <a:t>/</a:t>
            </a:r>
            <a:r>
              <a:rPr lang="ko-KR" altLang="en-US" dirty="0"/>
              <a:t>가 굉장히 중요하지만 윈도우 기준에서는 </a:t>
            </a:r>
            <a:r>
              <a:rPr lang="en-US" altLang="ko-KR" dirty="0"/>
              <a:t>/</a:t>
            </a:r>
            <a:r>
              <a:rPr lang="ko-KR" altLang="en-US" dirty="0"/>
              <a:t>를 신경 </a:t>
            </a:r>
            <a:r>
              <a:rPr lang="ko-KR" altLang="en-US" dirty="0" err="1"/>
              <a:t>안써도</a:t>
            </a:r>
            <a:r>
              <a:rPr lang="ko-KR" altLang="en-US" dirty="0"/>
              <a:t> 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A2BD07-B0C8-4858-A166-4A37C2A8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27" y="1690687"/>
            <a:ext cx="5767660" cy="33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9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사용법</a:t>
            </a:r>
            <a:r>
              <a:rPr lang="en-US" altLang="ko-KR" dirty="0"/>
              <a:t>-Bash </a:t>
            </a:r>
            <a:r>
              <a:rPr lang="ko-KR" altLang="en-US" dirty="0"/>
              <a:t>명령어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..: </a:t>
            </a:r>
            <a:r>
              <a:rPr lang="ko-KR" altLang="en-US" dirty="0"/>
              <a:t>현재 경로 기준 상위 경로</a:t>
            </a:r>
            <a:endParaRPr lang="en-US" altLang="ko-KR" dirty="0"/>
          </a:p>
          <a:p>
            <a:r>
              <a:rPr lang="en-US" altLang="ko-KR" dirty="0"/>
              <a:t>.: </a:t>
            </a:r>
            <a:r>
              <a:rPr lang="ko-KR" altLang="en-US" dirty="0"/>
              <a:t>현재 경로</a:t>
            </a:r>
            <a:endParaRPr lang="en-US" altLang="ko-KR" dirty="0"/>
          </a:p>
          <a:p>
            <a:r>
              <a:rPr lang="en-US" altLang="ko-KR" dirty="0"/>
              <a:t>~: </a:t>
            </a:r>
            <a:r>
              <a:rPr lang="ko-KR" altLang="en-US" dirty="0"/>
              <a:t>기본적으로 </a:t>
            </a:r>
            <a:r>
              <a:rPr lang="ko-KR" altLang="en-US" dirty="0" err="1"/>
              <a:t>설정되어있는</a:t>
            </a:r>
            <a:r>
              <a:rPr lang="ko-KR" altLang="en-US" dirty="0"/>
              <a:t> 홈 경로</a:t>
            </a:r>
            <a:endParaRPr lang="en-US" altLang="ko-KR" dirty="0"/>
          </a:p>
          <a:p>
            <a:r>
              <a:rPr lang="en-US" altLang="ko-KR" dirty="0"/>
              <a:t>/: </a:t>
            </a:r>
            <a:r>
              <a:rPr lang="ko-KR" altLang="en-US" dirty="0"/>
              <a:t>기본적으로 설정되어 있는 최상위 경로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리눅스에서는 </a:t>
            </a:r>
            <a:r>
              <a:rPr lang="en-US" altLang="ko-KR" dirty="0"/>
              <a:t>/</a:t>
            </a:r>
            <a:r>
              <a:rPr lang="ko-KR" altLang="en-US" dirty="0"/>
              <a:t>가 굉장히 중요하지만 윈도우 기준에서는 </a:t>
            </a:r>
            <a:r>
              <a:rPr lang="en-US" altLang="ko-KR" dirty="0"/>
              <a:t>/</a:t>
            </a:r>
            <a:r>
              <a:rPr lang="ko-KR" altLang="en-US" dirty="0"/>
              <a:t>를 신경 </a:t>
            </a:r>
            <a:r>
              <a:rPr lang="ko-KR" altLang="en-US" dirty="0" err="1"/>
              <a:t>안써도</a:t>
            </a:r>
            <a:r>
              <a:rPr lang="ko-KR" altLang="en-US" dirty="0"/>
              <a:t> 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99E04-6A2D-4250-8AD6-1FF4539A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79" y="1690688"/>
            <a:ext cx="5701033" cy="32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0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36BC5-A2B3-4494-8012-43B56E15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DAADD-A15E-4626-8E33-59FA5556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다운로드 및 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38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0E862-3786-43C8-9A0A-D33CAB3C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버전관리 도구 중 하나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토르발즈</a:t>
            </a:r>
            <a:r>
              <a:rPr lang="en-US" altLang="ko-KR" dirty="0"/>
              <a:t>(</a:t>
            </a:r>
            <a:r>
              <a:rPr lang="ko-KR" altLang="en-US" dirty="0"/>
              <a:t>리눅스 개발자</a:t>
            </a:r>
            <a:r>
              <a:rPr lang="en-US" altLang="ko-KR" dirty="0"/>
              <a:t>)</a:t>
            </a:r>
            <a:r>
              <a:rPr lang="ko-KR" altLang="en-US" dirty="0"/>
              <a:t>가 리눅스를 개발하는 과정에서 본인이 </a:t>
            </a:r>
            <a:r>
              <a:rPr lang="ko-KR" altLang="en-US" dirty="0" err="1"/>
              <a:t>빡친</a:t>
            </a:r>
            <a:r>
              <a:rPr lang="en-US" altLang="ko-KR" dirty="0"/>
              <a:t>(?) </a:t>
            </a:r>
            <a:r>
              <a:rPr lang="ko-KR" altLang="en-US" dirty="0"/>
              <a:t>나머지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</a:t>
            </a:r>
            <a:r>
              <a:rPr lang="ko-KR" altLang="en-US" dirty="0" err="1"/>
              <a:t>만들어버림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버전관리 압도적 사용률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288523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0E862-3786-43C8-9A0A-D33CAB3C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저장소</a:t>
            </a:r>
            <a:r>
              <a:rPr lang="en-US" altLang="ko-KR" dirty="0"/>
              <a:t>: </a:t>
            </a:r>
            <a:r>
              <a:rPr lang="ko-KR" altLang="en-US" dirty="0"/>
              <a:t>다양한 </a:t>
            </a:r>
            <a:r>
              <a:rPr lang="en-US" altLang="ko-KR" dirty="0"/>
              <a:t>Git </a:t>
            </a:r>
            <a:r>
              <a:rPr lang="ko-KR" altLang="en-US" dirty="0"/>
              <a:t>정보들을 저장하는 공간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Git </a:t>
            </a:r>
            <a:r>
              <a:rPr lang="ko-KR" altLang="en-US" dirty="0"/>
              <a:t>저장소 서비스</a:t>
            </a:r>
            <a:r>
              <a:rPr lang="en-US" altLang="ko-KR" dirty="0"/>
              <a:t>: Github.com</a:t>
            </a:r>
          </a:p>
          <a:p>
            <a:endParaRPr lang="en-US" altLang="ko-KR" dirty="0"/>
          </a:p>
          <a:p>
            <a:r>
              <a:rPr lang="ko-KR" altLang="en-US" dirty="0"/>
              <a:t>본 수업에서는 </a:t>
            </a:r>
            <a:r>
              <a:rPr lang="en-US" altLang="ko-KR" dirty="0"/>
              <a:t>Github.com</a:t>
            </a:r>
            <a:r>
              <a:rPr lang="ko-KR" altLang="en-US" dirty="0"/>
              <a:t>에 저장소를 오픈하여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대부분의 자료는 </a:t>
            </a:r>
            <a:r>
              <a:rPr lang="en-US" altLang="ko-KR" dirty="0">
                <a:hlinkClick r:id="rId2"/>
              </a:rPr>
              <a:t>https://github.com/across0406/suwon_info_high_school_c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이곳에 </a:t>
            </a:r>
            <a:r>
              <a:rPr lang="ko-KR" altLang="en-US" dirty="0" err="1"/>
              <a:t>업로드될</a:t>
            </a:r>
            <a:r>
              <a:rPr lang="ko-KR" altLang="en-US" dirty="0"/>
              <a:t> 예정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8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에 </a:t>
            </a:r>
            <a:r>
              <a:rPr lang="en-US" altLang="ko-KR" dirty="0"/>
              <a:t>git </a:t>
            </a:r>
            <a:r>
              <a:rPr lang="ko-KR" altLang="en-US" dirty="0"/>
              <a:t>검색 시 나오는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왼쪽의 </a:t>
            </a:r>
            <a:r>
              <a:rPr lang="en-US" altLang="ko-KR" dirty="0"/>
              <a:t>Downloads</a:t>
            </a:r>
            <a:r>
              <a:rPr lang="ko-KR" altLang="en-US" dirty="0"/>
              <a:t>를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CBF4FC-0A6E-4477-93E5-E36B4385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37" y="1690688"/>
            <a:ext cx="5997919" cy="32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/>
          <a:lstStyle/>
          <a:p>
            <a:r>
              <a:rPr lang="ko-KR" altLang="en-US" dirty="0"/>
              <a:t>가운데 위쪽 </a:t>
            </a:r>
            <a:r>
              <a:rPr lang="en-US" altLang="ko-KR" dirty="0"/>
              <a:t>OS </a:t>
            </a:r>
            <a:r>
              <a:rPr lang="ko-KR" altLang="en-US" dirty="0"/>
              <a:t>들 중 자신이 사용하는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OS</a:t>
            </a:r>
            <a:r>
              <a:rPr lang="ko-KR" altLang="en-US" dirty="0"/>
              <a:t>를 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4BFC34-51F6-4CE8-A51B-E5B96B53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61" y="1690688"/>
            <a:ext cx="5745639" cy="31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/>
          <a:lstStyle/>
          <a:p>
            <a:r>
              <a:rPr lang="ko-KR" altLang="en-US" dirty="0"/>
              <a:t>본인 </a:t>
            </a:r>
            <a:r>
              <a:rPr lang="en-US" altLang="ko-KR" dirty="0"/>
              <a:t>PC</a:t>
            </a:r>
            <a:r>
              <a:rPr lang="ko-KR" altLang="en-US" dirty="0"/>
              <a:t>에 맞는 것을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Standalone</a:t>
            </a:r>
            <a:r>
              <a:rPr lang="ko-KR" altLang="en-US" dirty="0"/>
              <a:t>은 무조건 설치하여 쓰는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Portable</a:t>
            </a:r>
            <a:r>
              <a:rPr lang="ko-KR" altLang="en-US" dirty="0"/>
              <a:t>은 </a:t>
            </a:r>
            <a:r>
              <a:rPr lang="en-US" altLang="ko-KR" dirty="0"/>
              <a:t>USB </a:t>
            </a:r>
            <a:r>
              <a:rPr lang="ko-KR" altLang="en-US" dirty="0"/>
              <a:t>등에 담아 사용할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OS</a:t>
            </a:r>
            <a:r>
              <a:rPr lang="ko-KR" altLang="en-US" dirty="0"/>
              <a:t>와 </a:t>
            </a:r>
            <a:r>
              <a:rPr lang="en-US" altLang="ko-KR" dirty="0"/>
              <a:t>bit</a:t>
            </a:r>
            <a:r>
              <a:rPr lang="ko-KR" altLang="en-US" dirty="0"/>
              <a:t>만 </a:t>
            </a:r>
            <a:r>
              <a:rPr lang="ko-KR" altLang="en-US" dirty="0" err="1"/>
              <a:t>맞다면</a:t>
            </a:r>
            <a:r>
              <a:rPr lang="en-US" altLang="ko-KR" dirty="0"/>
              <a:t>(</a:t>
            </a:r>
            <a:r>
              <a:rPr lang="ko-KR" altLang="en-US" dirty="0"/>
              <a:t>보통의 경우</a:t>
            </a:r>
            <a:r>
              <a:rPr lang="en-US" altLang="ko-KR" dirty="0"/>
              <a:t>) </a:t>
            </a:r>
            <a:r>
              <a:rPr lang="ko-KR" altLang="en-US" dirty="0"/>
              <a:t>사용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F4A61-D1F6-4AB0-802E-D4937E50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62" y="1690688"/>
            <a:ext cx="5745639" cy="31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4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933426" cy="4486274"/>
          </a:xfrm>
        </p:spPr>
        <p:txBody>
          <a:bodyPr/>
          <a:lstStyle/>
          <a:p>
            <a:r>
              <a:rPr lang="ko-KR" altLang="en-US" dirty="0"/>
              <a:t>설치 파일을 다운받고 관리자 권한으로 실행할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원하는 경로로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실습실의 경우</a:t>
            </a:r>
            <a:r>
              <a:rPr lang="en-US" altLang="ko-KR" dirty="0"/>
              <a:t>, C</a:t>
            </a:r>
            <a:r>
              <a:rPr lang="ko-KR" altLang="en-US" dirty="0"/>
              <a:t>드라이브에 설치하면 삭제되므로 </a:t>
            </a:r>
            <a:r>
              <a:rPr lang="en-US" altLang="ko-KR" dirty="0"/>
              <a:t>D</a:t>
            </a:r>
            <a:r>
              <a:rPr lang="ko-KR" altLang="en-US" dirty="0"/>
              <a:t>드라이브에 설치할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e.g. D:\Git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87DCAE-28BA-48A2-ADBA-EA776195C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2" t="9931" r="57424" b="78451"/>
          <a:stretch/>
        </p:blipFill>
        <p:spPr>
          <a:xfrm>
            <a:off x="5563808" y="1690687"/>
            <a:ext cx="5788793" cy="1117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23CA7D-7A81-4C53-8FB9-0CFB19E6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01" y="3429000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0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BB28-D3D1-4FB2-AD91-871126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DC494D-1BAD-405F-969B-5316DF5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7659255" cy="4486274"/>
          </a:xfrm>
        </p:spPr>
        <p:txBody>
          <a:bodyPr>
            <a:normAutofit/>
          </a:bodyPr>
          <a:lstStyle/>
          <a:p>
            <a:r>
              <a:rPr lang="ko-KR" altLang="en-US" dirty="0"/>
              <a:t>설치 진행이 완료되면 설치 폴더로 가서 오른쪽 그림과 유사한 형태로 파일과 폴더들이 생겼는지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git-bash.exe</a:t>
            </a:r>
            <a:r>
              <a:rPr lang="ko-KR" altLang="en-US" dirty="0"/>
              <a:t>를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229686-B1DB-499C-89E2-43D0D24FD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9" t="7760" r="67208" b="41310"/>
          <a:stretch/>
        </p:blipFill>
        <p:spPr>
          <a:xfrm>
            <a:off x="8589819" y="1690687"/>
            <a:ext cx="2763982" cy="45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8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390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Git</vt:lpstr>
      <vt:lpstr>목차</vt:lpstr>
      <vt:lpstr>1. Git</vt:lpstr>
      <vt:lpstr>1. Git</vt:lpstr>
      <vt:lpstr>2. 다운로드 및 설치</vt:lpstr>
      <vt:lpstr>2. 다운로드 및 설치</vt:lpstr>
      <vt:lpstr>2. 다운로드 및 설치</vt:lpstr>
      <vt:lpstr>2. 다운로드 및 설치</vt:lpstr>
      <vt:lpstr>2. 다운로드 및 설치</vt:lpstr>
      <vt:lpstr>3. 사용법</vt:lpstr>
      <vt:lpstr>3. 사용법-Bash 명령어</vt:lpstr>
      <vt:lpstr>3. 사용법-Bash 명령어</vt:lpstr>
      <vt:lpstr>3. 사용법-Bash 명령어</vt:lpstr>
      <vt:lpstr>3. 사용법-Bash 명령어</vt:lpstr>
      <vt:lpstr>3. 사용법-Bash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</dc:title>
  <dc:creator>김 동현</dc:creator>
  <cp:lastModifiedBy>김동현</cp:lastModifiedBy>
  <cp:revision>34</cp:revision>
  <dcterms:created xsi:type="dcterms:W3CDTF">2021-08-05T01:53:15Z</dcterms:created>
  <dcterms:modified xsi:type="dcterms:W3CDTF">2022-05-19T17:12:03Z</dcterms:modified>
</cp:coreProperties>
</file>