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59" r:id="rId9"/>
    <p:sldId id="261" r:id="rId10"/>
    <p:sldId id="268" r:id="rId11"/>
    <p:sldId id="267" r:id="rId12"/>
    <p:sldId id="270" r:id="rId13"/>
    <p:sldId id="271" r:id="rId14"/>
    <p:sldId id="269" r:id="rId15"/>
    <p:sldId id="272" r:id="rId16"/>
    <p:sldId id="274" r:id="rId17"/>
    <p:sldId id="276" r:id="rId18"/>
    <p:sldId id="273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FC6FA-1302-4F8F-BAEF-DB906257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124E1-DAE8-4D9B-9074-57372353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D20B6-0642-46BE-91EF-9DB73C8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0A02-2E49-45CA-BE3B-63D21B72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62A4-CDFB-4E09-BE3C-E928F62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2678-9FA1-446D-8991-64D7957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074A4-F887-4054-A332-27D6EDF6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AF785-36C8-47ED-9091-27119D0F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37BF-ABCA-419F-B58B-841D4F2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A6A13-EF2B-4E66-B930-4FF7E96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88AB6-43E0-496B-B753-B6FA93AF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19A0C-0A50-4466-9151-F38B42DC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F9046-4EAD-4325-9C1F-369CD09F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7755-B858-48BD-BD0B-117964DC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7E21-71AF-4475-8506-94DDFA1F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6946-1363-4762-A51B-E54DE24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70EE7-D3AB-4306-8658-1E7349D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AC3D-4E7B-41DD-BB72-01B7357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C01EE-7DFA-4E83-BD6E-BAC68196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49A68-A1BF-470A-8693-444E262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0785-0D8C-40E8-987E-3F247DB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1F5AE-3FF7-4FF8-8C0C-43522E5E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5F62-D456-46F7-B5D6-6FE26A48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68F35-D31B-4073-854E-C8074183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1A8FD-E734-44FD-A476-86F41137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DBD5-2919-449A-B9CE-532B22A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617A4-6A82-4E2A-BC79-6D8FFAA4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B9624-59BB-4701-A2B6-881A78FC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A9242-71CD-4D0E-A8CD-D9B9BB71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CD241-AA19-49E6-9C88-8A9E1285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C2DA7-E362-47C9-B014-C1F8F29E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7344-E205-4730-A184-B25077A1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B575D-BB32-4C41-81CC-EE64C99F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A51C-EFB5-4026-8A51-BD7805CC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385ED-C700-490B-8A16-5A1AA387F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B0C4F-38D0-4D6C-9441-416B2EED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94ABC1-3729-4A12-90BA-17B7CF8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950830-C77A-4A5F-83C6-5F661B8F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23AFE-AC87-4191-8B3C-77EFDBF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F74B1-61DF-4B61-BD77-5422C056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0F725-42D6-4624-A459-ADEFA2F4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F42C7-07DE-4236-B58E-EEF33C4F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366AA-9BA4-4080-AC06-1835EE2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7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B86AD-0A2C-4382-B42F-54819B39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509C16-9868-4201-84C4-958D965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2A7E4-60C8-4B0E-AEEA-189CDADF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64C28-7A5E-454D-8131-15850722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ECA60-3B4D-4981-ADDA-15E392CD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CCD8B-CCA2-4213-83F3-257C3719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20871-371A-410D-A9EF-A25744CC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186EB-9815-4F96-89AA-8848F295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E58DB-3175-4E72-802E-FF5DEFE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2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FE0F6-48B1-42CB-863E-126F249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38FCA-FBA9-442A-BE4A-23AD5FDB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CCF7A-0BE9-44D8-BA20-54E654F5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CFB2A-386C-46AD-9E80-A9FB300D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2F87A-BF96-4583-935A-360FB80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CC61C-CDC3-4C0D-9C4C-D032523F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6BC3A-3EDD-4350-9430-BC6A2DDA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62F21-BA18-444F-8EFD-CAE2A537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12B6C-E3E6-4346-AF42-A2253DA1B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0D37-6567-4E9B-9D7F-0AB7C901461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5A067-66AA-4004-8366-B7A4C2C2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1662E-3797-47D8-B8EE-ACA3EA5E7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s://dojang.io/course/view.php?id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rammers.co.kr/skill_chec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ross0406/suwon_info_high_school_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cross0406@gmail.com" TargetMode="External"/><Relationship Id="rId2" Type="http://schemas.openxmlformats.org/officeDocument/2006/relationships/hyperlink" Target="mailto:across0406@nat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7A16-2C35-45AB-B8AF-98AF24892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1BCBA-07AA-4C17-801F-4FCB030D5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600" b="1" dirty="0"/>
              <a:t>Morning 1</a:t>
            </a:r>
            <a:r>
              <a:rPr lang="en-US" altLang="ko-KR" sz="3600" b="1" baseline="30000" dirty="0"/>
              <a:t>st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15442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모국어인 한국어를 어떻게 익혔는지 떠올려보자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F2ABA-31B8-6EAF-9ECF-C4C61815C0A2}"/>
              </a:ext>
            </a:extLst>
          </p:cNvPr>
          <p:cNvSpPr/>
          <p:nvPr/>
        </p:nvSpPr>
        <p:spPr>
          <a:xfrm>
            <a:off x="2019408" y="3664560"/>
            <a:ext cx="8153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한국어를 이해하면서 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익힌 사람이 몇이나 될까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294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64CF21-3B1B-DF81-2D5B-C49F875D6F6A}"/>
              </a:ext>
            </a:extLst>
          </p:cNvPr>
          <p:cNvSpPr/>
          <p:nvPr/>
        </p:nvSpPr>
        <p:spPr>
          <a:xfrm>
            <a:off x="1561381" y="3429000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한국어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849848-9FFB-3582-D4D0-B4B30CB3E607}"/>
              </a:ext>
            </a:extLst>
          </p:cNvPr>
          <p:cNvSpPr/>
          <p:nvPr/>
        </p:nvSpPr>
        <p:spPr>
          <a:xfrm>
            <a:off x="7904674" y="3429000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</a:t>
            </a:r>
            <a:endParaRPr lang="en-US" altLang="ko-KR" dirty="0"/>
          </a:p>
          <a:p>
            <a:pPr algn="ctr"/>
            <a:r>
              <a:rPr lang="ko-KR" altLang="en-US" dirty="0"/>
              <a:t>언어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F2ABA-31B8-6EAF-9ECF-C4C61815C0A2}"/>
              </a:ext>
            </a:extLst>
          </p:cNvPr>
          <p:cNvSpPr/>
          <p:nvPr/>
        </p:nvSpPr>
        <p:spPr>
          <a:xfrm>
            <a:off x="2833728" y="2285848"/>
            <a:ext cx="652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무엇이 더 어려운가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8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64CF21-3B1B-DF81-2D5B-C49F875D6F6A}"/>
              </a:ext>
            </a:extLst>
          </p:cNvPr>
          <p:cNvSpPr/>
          <p:nvPr/>
        </p:nvSpPr>
        <p:spPr>
          <a:xfrm>
            <a:off x="1561381" y="3429000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한국어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BE839-5BA9-3C06-4304-C663991433BD}"/>
              </a:ext>
            </a:extLst>
          </p:cNvPr>
          <p:cNvSpPr/>
          <p:nvPr/>
        </p:nvSpPr>
        <p:spPr>
          <a:xfrm>
            <a:off x="5805577" y="3183146"/>
            <a:ext cx="5486400" cy="276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ko-KR" altLang="en-US" dirty="0"/>
              <a:t>모호함</a:t>
            </a:r>
            <a:endParaRPr lang="en-US" altLang="ko-KR" dirty="0"/>
          </a:p>
          <a:p>
            <a:pPr algn="just"/>
            <a:r>
              <a:rPr lang="en-US" altLang="ko-KR" dirty="0"/>
              <a:t>    - </a:t>
            </a:r>
            <a:r>
              <a:rPr lang="ko-KR" altLang="en-US" dirty="0"/>
              <a:t>기쁜</a:t>
            </a:r>
            <a:r>
              <a:rPr lang="en-US" altLang="ko-KR" dirty="0"/>
              <a:t>, </a:t>
            </a:r>
            <a:r>
              <a:rPr lang="ko-KR" altLang="en-US" dirty="0"/>
              <a:t>슬픈 등과 같은 주관적 감정 정도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사투리</a:t>
            </a:r>
            <a:endParaRPr lang="en-US" altLang="ko-KR" dirty="0"/>
          </a:p>
          <a:p>
            <a:pPr algn="just"/>
            <a:r>
              <a:rPr lang="en-US" altLang="ko-KR" dirty="0"/>
              <a:t>    e.g.	</a:t>
            </a:r>
            <a:r>
              <a:rPr lang="ko-KR" altLang="en-US" dirty="0"/>
              <a:t>가가 </a:t>
            </a:r>
            <a:r>
              <a:rPr lang="ko-KR" altLang="en-US" dirty="0" err="1"/>
              <a:t>가가</a:t>
            </a:r>
            <a:r>
              <a:rPr lang="en-US" altLang="ko-KR" dirty="0"/>
              <a:t>?</a:t>
            </a:r>
          </a:p>
          <a:p>
            <a:pPr algn="just"/>
            <a:r>
              <a:rPr lang="en-US" altLang="ko-KR" dirty="0"/>
              <a:t>	</a:t>
            </a:r>
            <a:r>
              <a:rPr lang="ko-KR" altLang="en-US" dirty="0"/>
              <a:t>그래 가가 가다 </a:t>
            </a:r>
            <a:r>
              <a:rPr lang="en-US" altLang="ko-KR" dirty="0"/>
              <a:t>or </a:t>
            </a:r>
            <a:r>
              <a:rPr lang="ko-KR" altLang="en-US" dirty="0"/>
              <a:t>아니 가는 가 아이다</a:t>
            </a:r>
            <a:endParaRPr lang="en-US" altLang="ko-KR" dirty="0"/>
          </a:p>
          <a:p>
            <a:pPr algn="just"/>
            <a:r>
              <a:rPr lang="en-US" altLang="ko-KR" dirty="0"/>
              <a:t>    e.g.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 2</a:t>
            </a:r>
            <a:r>
              <a:rPr lang="ko-KR" altLang="en-US" dirty="0"/>
              <a:t>승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e</a:t>
            </a:r>
            <a:r>
              <a:rPr lang="ko-KR" altLang="en-US" dirty="0"/>
              <a:t>승</a:t>
            </a:r>
            <a:r>
              <a:rPr lang="en-US" altLang="ko-KR" dirty="0"/>
              <a:t>, 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</a:t>
            </a:r>
            <a:r>
              <a:rPr lang="en-US" altLang="ko-KR" dirty="0"/>
              <a:t>, e</a:t>
            </a:r>
            <a:r>
              <a:rPr lang="ko-KR" altLang="en-US" dirty="0"/>
              <a:t>의 </a:t>
            </a:r>
            <a:r>
              <a:rPr lang="en-US" altLang="ko-KR" dirty="0"/>
              <a:t>e</a:t>
            </a:r>
            <a:r>
              <a:rPr lang="ko-KR" altLang="en-US" dirty="0"/>
              <a:t>승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복잡한 문법 및 용례</a:t>
            </a:r>
          </a:p>
        </p:txBody>
      </p:sp>
    </p:spTree>
    <p:extLst>
      <p:ext uri="{BB962C8B-B14F-4D97-AF65-F5344CB8AC3E}">
        <p14:creationId xmlns:p14="http://schemas.microsoft.com/office/powerpoint/2010/main" val="25881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849848-9FFB-3582-D4D0-B4B30CB3E607}"/>
              </a:ext>
            </a:extLst>
          </p:cNvPr>
          <p:cNvSpPr/>
          <p:nvPr/>
        </p:nvSpPr>
        <p:spPr>
          <a:xfrm>
            <a:off x="7904674" y="3429000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</a:t>
            </a:r>
            <a:endParaRPr lang="en-US" altLang="ko-KR" dirty="0"/>
          </a:p>
          <a:p>
            <a:pPr algn="ctr"/>
            <a:r>
              <a:rPr lang="ko-KR" altLang="en-US" dirty="0"/>
              <a:t>언어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E8778A-9125-D857-BFB1-ADD4C43C029E}"/>
              </a:ext>
            </a:extLst>
          </p:cNvPr>
          <p:cNvSpPr/>
          <p:nvPr/>
        </p:nvSpPr>
        <p:spPr>
          <a:xfrm>
            <a:off x="838200" y="3183146"/>
            <a:ext cx="5486400" cy="276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ko-KR" altLang="en-US" dirty="0"/>
              <a:t>명확함</a:t>
            </a:r>
            <a:endParaRPr lang="en-US" altLang="ko-KR" dirty="0"/>
          </a:p>
          <a:p>
            <a:pPr algn="just"/>
            <a:r>
              <a:rPr lang="en-US" altLang="ko-KR" dirty="0"/>
              <a:t>    - </a:t>
            </a:r>
            <a:r>
              <a:rPr lang="ko-KR" altLang="en-US" dirty="0"/>
              <a:t>모든 것들이 숫자로 딱딱 떨어져야 함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복잡하지 않은 구성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문법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46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64CF21-3B1B-DF81-2D5B-C49F875D6F6A}"/>
              </a:ext>
            </a:extLst>
          </p:cNvPr>
          <p:cNvSpPr/>
          <p:nvPr/>
        </p:nvSpPr>
        <p:spPr>
          <a:xfrm>
            <a:off x="1561381" y="4001294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한국어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849848-9FFB-3582-D4D0-B4B30CB3E607}"/>
              </a:ext>
            </a:extLst>
          </p:cNvPr>
          <p:cNvSpPr/>
          <p:nvPr/>
        </p:nvSpPr>
        <p:spPr>
          <a:xfrm>
            <a:off x="7904674" y="4001293"/>
            <a:ext cx="2725947" cy="2268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</a:t>
            </a:r>
            <a:endParaRPr lang="en-US" altLang="ko-KR" dirty="0"/>
          </a:p>
          <a:p>
            <a:pPr algn="ctr"/>
            <a:r>
              <a:rPr lang="ko-KR" altLang="en-US" dirty="0"/>
              <a:t>언어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F2ABA-31B8-6EAF-9ECF-C4C61815C0A2}"/>
              </a:ext>
            </a:extLst>
          </p:cNvPr>
          <p:cNvSpPr/>
          <p:nvPr/>
        </p:nvSpPr>
        <p:spPr>
          <a:xfrm>
            <a:off x="2833728" y="2285848"/>
            <a:ext cx="65245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다시 보자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무엇이 더 어려운가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48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언어적 관점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87A5B3-9EB2-9F4D-2F15-17F381EA961D}"/>
              </a:ext>
            </a:extLst>
          </p:cNvPr>
          <p:cNvSpPr/>
          <p:nvPr/>
        </p:nvSpPr>
        <p:spPr>
          <a:xfrm>
            <a:off x="3579928" y="2708632"/>
            <a:ext cx="50321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백문이불여일견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백견이불여일타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84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컴퓨팅 사고력</a:t>
            </a:r>
            <a:r>
              <a:rPr lang="en-US" altLang="ko-KR" dirty="0"/>
              <a:t> =&gt; </a:t>
            </a:r>
            <a:r>
              <a:rPr lang="ko-KR" altLang="en-US" dirty="0"/>
              <a:t>내가 직접 컴퓨터가 처리하는 방식을 이해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F2ABA-31B8-6EAF-9ECF-C4C61815C0A2}"/>
              </a:ext>
            </a:extLst>
          </p:cNvPr>
          <p:cNvSpPr/>
          <p:nvPr/>
        </p:nvSpPr>
        <p:spPr>
          <a:xfrm>
            <a:off x="2609317" y="3124131"/>
            <a:ext cx="69733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그러면 컴퓨터를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어느정도 </a:t>
            </a:r>
            <a:r>
              <a:rPr lang="ko-KR" alt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알아야겠네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950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컴퓨팅 사고력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0AC2B4-D00B-6AE7-BDC9-B36DCC7036EB}"/>
              </a:ext>
            </a:extLst>
          </p:cNvPr>
          <p:cNvSpPr/>
          <p:nvPr/>
        </p:nvSpPr>
        <p:spPr>
          <a:xfrm>
            <a:off x="2141252" y="3077964"/>
            <a:ext cx="7909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과연 컴퓨터는 </a:t>
            </a:r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똑똑한가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87A5B3-9EB2-9F4D-2F15-17F381EA961D}"/>
              </a:ext>
            </a:extLst>
          </p:cNvPr>
          <p:cNvSpPr/>
          <p:nvPr/>
        </p:nvSpPr>
        <p:spPr>
          <a:xfrm>
            <a:off x="1136955" y="1681972"/>
            <a:ext cx="9918100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예제를 베껴 쓴다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  <a:p>
            <a:pPr algn="ctr"/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예제요소를 바꾸어 코드를 수정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다양한 문제를 푼다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4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7814D-03EC-FF2C-D026-C12B6A1A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코딩도장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https://dojang.io/course/view.php?id=2</a:t>
            </a:r>
            <a:endParaRPr lang="en-US" altLang="ko-KR" dirty="0"/>
          </a:p>
          <a:p>
            <a:pPr lvl="1"/>
            <a:r>
              <a:rPr lang="ko-KR" altLang="en-US" dirty="0"/>
              <a:t>책을 아예 웹사이트 형식으로 제공</a:t>
            </a:r>
            <a:endParaRPr lang="en-US" altLang="ko-KR" dirty="0"/>
          </a:p>
          <a:p>
            <a:pPr lvl="1"/>
            <a:r>
              <a:rPr lang="ko-KR" altLang="en-US" dirty="0"/>
              <a:t>많은 예제가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온라인 저지 사이트를 이용한 문제풀이</a:t>
            </a:r>
            <a:endParaRPr lang="en-US" altLang="ko-KR" dirty="0"/>
          </a:p>
          <a:p>
            <a:pPr lvl="1"/>
            <a:r>
              <a:rPr lang="ko-KR" altLang="en-US" dirty="0"/>
              <a:t>백준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</a:t>
            </a:r>
            <a:endParaRPr lang="en-US" altLang="ko-KR" dirty="0"/>
          </a:p>
          <a:p>
            <a:pPr lvl="1"/>
            <a:r>
              <a:rPr lang="ko-KR" altLang="en-US" dirty="0" err="1"/>
              <a:t>프로그래머스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https://programmers.co.kr/skill_checks</a:t>
            </a:r>
            <a:endParaRPr lang="en-US" altLang="ko-KR" dirty="0"/>
          </a:p>
          <a:p>
            <a:pPr lvl="1"/>
            <a:r>
              <a:rPr lang="ko-KR" altLang="en-US" dirty="0"/>
              <a:t>등의 여러 온라인 저지 사이트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(+@) </a:t>
            </a:r>
            <a:r>
              <a:rPr lang="ko-KR" altLang="en-US" dirty="0"/>
              <a:t>수학을 못해도 좋으니 수학을 보려고 노력하자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3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6BC5-A2B3-4494-8012-43B56E15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AADD-A15E-4626-8E33-59FA5556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수업 소개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강사 소개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3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E862-3786-43C8-9A0A-D33CAB3C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오전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 C</a:t>
            </a:r>
            <a:r>
              <a:rPr lang="ko-KR" altLang="en-US" dirty="0"/>
              <a:t>언어 프로그래밍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오후 </a:t>
            </a:r>
            <a:r>
              <a:rPr lang="en-US" altLang="ko-KR" dirty="0"/>
              <a:t>3</a:t>
            </a:r>
            <a:r>
              <a:rPr lang="ko-KR" altLang="en-US" dirty="0"/>
              <a:t>시간 문제해결전략 및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8523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53CD9-6FCF-91AA-59A7-C4FF1FE5B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컴퓨터 및 관련 분야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프로그래밍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F3F89A-A62A-FD3F-9E37-1FAD4C227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포인터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330902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53CD9-6FCF-91AA-59A7-C4FF1FE5B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문제해결전략 및 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거스름돈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그리디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백트래킹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분할 정복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동적 계획법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F3F89A-A62A-FD3F-9E37-1FAD4C227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en-US" altLang="ko-KR" dirty="0"/>
              <a:t>vs </a:t>
            </a:r>
            <a:r>
              <a:rPr lang="ko-KR" altLang="en-US" dirty="0"/>
              <a:t>배열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트리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931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53CD9-6FCF-91AA-59A7-C4FF1FE5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수업 자료 및 숙제 </a:t>
            </a:r>
            <a:r>
              <a:rPr lang="en-US" altLang="ko-KR" dirty="0"/>
              <a:t>=&gt;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생성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수업자료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https://github.com/across0406/suwon_info_high_school_c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숙제 및 피드백</a:t>
            </a:r>
            <a:r>
              <a:rPr lang="en-US" altLang="ko-KR" dirty="0"/>
              <a:t>: </a:t>
            </a:r>
            <a:r>
              <a:rPr lang="ko-KR" altLang="en-US" dirty="0"/>
              <a:t>각자의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8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53CD9-6FCF-91AA-59A7-C4FF1FE5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여유가 될 시에</a:t>
            </a:r>
            <a:r>
              <a:rPr lang="en-US" altLang="ko-KR" dirty="0"/>
              <a:t>, </a:t>
            </a:r>
            <a:r>
              <a:rPr lang="ko-KR" altLang="en-US" dirty="0"/>
              <a:t>간단한 개인 혹은 팀 </a:t>
            </a:r>
            <a:r>
              <a:rPr lang="ko-KR" altLang="en-US" dirty="0" err="1"/>
              <a:t>토이프로젝트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로컬 콘솔</a:t>
            </a:r>
            <a:r>
              <a:rPr lang="en-US" altLang="ko-KR" dirty="0"/>
              <a:t>(</a:t>
            </a:r>
            <a:r>
              <a:rPr lang="ko-KR" altLang="en-US" dirty="0"/>
              <a:t>터미널</a:t>
            </a:r>
            <a:r>
              <a:rPr lang="en-US" altLang="ko-KR" dirty="0"/>
              <a:t>) </a:t>
            </a:r>
            <a:r>
              <a:rPr lang="ko-KR" altLang="en-US" dirty="0"/>
              <a:t>환경 기반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e.g. Basic Interpreter, Minesweeper(</a:t>
            </a:r>
            <a:r>
              <a:rPr lang="ko-KR" altLang="en-US" dirty="0" err="1"/>
              <a:t>지뢰찾기</a:t>
            </a:r>
            <a:r>
              <a:rPr lang="en-US" altLang="ko-KR" dirty="0"/>
              <a:t>), </a:t>
            </a:r>
            <a:r>
              <a:rPr lang="ko-KR" altLang="en-US" dirty="0" err="1"/>
              <a:t>테트리스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네트워크 콘솔</a:t>
            </a:r>
            <a:r>
              <a:rPr lang="en-US" altLang="ko-KR" dirty="0"/>
              <a:t>(</a:t>
            </a:r>
            <a:r>
              <a:rPr lang="ko-KR" altLang="en-US" dirty="0"/>
              <a:t>터미널</a:t>
            </a:r>
            <a:r>
              <a:rPr lang="en-US" altLang="ko-KR" dirty="0"/>
              <a:t>) </a:t>
            </a:r>
            <a:r>
              <a:rPr lang="ko-KR" altLang="en-US" dirty="0"/>
              <a:t>환경 기반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e.g. </a:t>
            </a:r>
            <a:r>
              <a:rPr lang="ko-KR" altLang="en-US" dirty="0"/>
              <a:t>네트워크 통신 </a:t>
            </a:r>
            <a:r>
              <a:rPr lang="en-US" altLang="ko-KR" dirty="0"/>
              <a:t>1:1 or 1:N </a:t>
            </a:r>
            <a:r>
              <a:rPr lang="ko-KR" altLang="en-US" dirty="0"/>
              <a:t>채팅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9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강사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4F157-B85F-41DD-8A67-D3A24DEF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ko-KR" altLang="en-US" sz="1300" dirty="0"/>
              <a:t>이름</a:t>
            </a:r>
            <a:r>
              <a:rPr lang="en-US" altLang="ko-KR" sz="1300" dirty="0"/>
              <a:t>: </a:t>
            </a:r>
            <a:r>
              <a:rPr lang="ko-KR" altLang="en-US" sz="1300" dirty="0"/>
              <a:t>김동현</a:t>
            </a:r>
            <a:endParaRPr lang="en-US" altLang="ko-KR" sz="1300" dirty="0"/>
          </a:p>
          <a:p>
            <a:pPr algn="just">
              <a:buFontTx/>
              <a:buChar char="-"/>
            </a:pPr>
            <a:r>
              <a:rPr lang="en-US" altLang="ko-KR" sz="1300" dirty="0"/>
              <a:t>2011 </a:t>
            </a:r>
            <a:r>
              <a:rPr lang="ko-KR" altLang="en-US" sz="1300" dirty="0" err="1"/>
              <a:t>경남정보올림피아드</a:t>
            </a:r>
            <a:r>
              <a:rPr lang="ko-KR" altLang="en-US" sz="1300" dirty="0"/>
              <a:t> 고등부 동상</a:t>
            </a:r>
            <a:endParaRPr lang="en-US" altLang="ko-KR" sz="1300" dirty="0"/>
          </a:p>
          <a:p>
            <a:pPr algn="just">
              <a:buFontTx/>
              <a:buChar char="-"/>
            </a:pPr>
            <a:r>
              <a:rPr lang="ko-KR" altLang="en-US" sz="1300" dirty="0"/>
              <a:t>경상국립대학교 자연과학대학 컴퓨터과학과 학사</a:t>
            </a:r>
            <a:r>
              <a:rPr lang="en-US" altLang="ko-KR" sz="1300" dirty="0"/>
              <a:t>(2012~2016)</a:t>
            </a:r>
          </a:p>
          <a:p>
            <a:pPr lvl="1" algn="just">
              <a:buFontTx/>
              <a:buChar char="-"/>
            </a:pPr>
            <a:r>
              <a:rPr lang="en-US" altLang="ko-KR" sz="1300" b="0" i="0" dirty="0">
                <a:solidFill>
                  <a:srgbClr val="2C3E50"/>
                </a:solidFill>
                <a:effectLst/>
              </a:rPr>
              <a:t>AEMSER Using Adaptive Threshold Of Canny Operator To Extract Scene Text</a:t>
            </a:r>
            <a:endParaRPr lang="en-US" altLang="ko-KR" sz="1300" dirty="0"/>
          </a:p>
          <a:p>
            <a:pPr lvl="1" algn="just">
              <a:buFontTx/>
              <a:buChar char="-"/>
            </a:pPr>
            <a:r>
              <a:rPr lang="ko-KR" altLang="en-US" sz="1300" dirty="0"/>
              <a:t>중등정교사 </a:t>
            </a:r>
            <a:r>
              <a:rPr lang="en-US" altLang="ko-KR" sz="1300" dirty="0"/>
              <a:t>2</a:t>
            </a:r>
            <a:r>
              <a:rPr lang="ko-KR" altLang="en-US" sz="1300" dirty="0"/>
              <a:t>급 정보컴퓨터 보유</a:t>
            </a:r>
            <a:endParaRPr lang="en-US" altLang="ko-KR" sz="1300" dirty="0"/>
          </a:p>
          <a:p>
            <a:pPr lvl="1" algn="just">
              <a:buFontTx/>
              <a:buChar char="-"/>
            </a:pPr>
            <a:r>
              <a:rPr lang="ko-KR" altLang="en-US" sz="1300" dirty="0"/>
              <a:t>국세청 전산직 </a:t>
            </a:r>
            <a:r>
              <a:rPr lang="en-US" altLang="ko-KR" sz="1300" dirty="0"/>
              <a:t>9</a:t>
            </a:r>
            <a:r>
              <a:rPr lang="ko-KR" altLang="en-US" sz="1300" dirty="0"/>
              <a:t>급 응시자 관리 프로그램 외주 개발</a:t>
            </a:r>
            <a:r>
              <a:rPr lang="en-US" altLang="ko-KR" sz="1300" dirty="0"/>
              <a:t>(2014)</a:t>
            </a:r>
          </a:p>
          <a:p>
            <a:pPr algn="just">
              <a:buFontTx/>
              <a:buChar char="-"/>
            </a:pPr>
            <a:r>
              <a:rPr lang="ko-KR" altLang="en-US" sz="1300" dirty="0"/>
              <a:t>경상국립대학교 일반대학원 컴퓨터과학과 정보시스템전공 석사</a:t>
            </a:r>
            <a:r>
              <a:rPr lang="en-US" altLang="ko-KR" sz="1300" dirty="0"/>
              <a:t>(2016~2018)</a:t>
            </a:r>
          </a:p>
          <a:p>
            <a:pPr lvl="1" algn="just">
              <a:buFontTx/>
              <a:buChar char="-"/>
            </a:pPr>
            <a:r>
              <a:rPr lang="en-US" altLang="ko-KR" sz="1300" b="0" i="0" dirty="0">
                <a:solidFill>
                  <a:srgbClr val="2C3E50"/>
                </a:solidFill>
                <a:effectLst/>
              </a:rPr>
              <a:t>Automatic Arm Region Segmentation and Background Image Composition</a:t>
            </a:r>
          </a:p>
          <a:p>
            <a:pPr algn="just">
              <a:buFontTx/>
              <a:buChar char="-"/>
            </a:pPr>
            <a:r>
              <a:rPr lang="ko-KR" altLang="en-US" sz="1300" dirty="0"/>
              <a:t>경상국립대학교 컴퓨터과학과 알고리즘 연구실 실장</a:t>
            </a:r>
            <a:r>
              <a:rPr lang="en-US" altLang="ko-KR" sz="1300" dirty="0"/>
              <a:t>(2013.09~2018.01)</a:t>
            </a:r>
          </a:p>
          <a:p>
            <a:pPr algn="just">
              <a:buFontTx/>
              <a:buChar char="-"/>
            </a:pPr>
            <a:r>
              <a:rPr lang="ko-KR" altLang="en-US" sz="1300" dirty="0" err="1"/>
              <a:t>휴멘</a:t>
            </a:r>
            <a:r>
              <a:rPr lang="ko-KR" altLang="en-US" sz="1300" dirty="0"/>
              <a:t>㈜ 소프트웨어 엔지니어</a:t>
            </a:r>
            <a:r>
              <a:rPr lang="en-US" altLang="ko-KR" sz="1300" dirty="0"/>
              <a:t>(2018.01~2021.03)</a:t>
            </a:r>
          </a:p>
          <a:p>
            <a:pPr lvl="1" algn="just">
              <a:buFontTx/>
              <a:buChar char="-"/>
            </a:pPr>
            <a:r>
              <a:rPr lang="ko-KR" altLang="en-US" sz="1300" dirty="0"/>
              <a:t>전문연구요원 복무</a:t>
            </a:r>
            <a:endParaRPr lang="en-US" altLang="ko-KR" sz="1300" dirty="0"/>
          </a:p>
          <a:p>
            <a:pPr lvl="1" algn="just">
              <a:buFontTx/>
              <a:buChar char="-"/>
            </a:pPr>
            <a:r>
              <a:rPr lang="ko-KR" altLang="en-US" sz="1300" dirty="0"/>
              <a:t>산업용 </a:t>
            </a:r>
            <a:r>
              <a:rPr lang="en-US" altLang="ko-KR" sz="1300" dirty="0"/>
              <a:t>OCT </a:t>
            </a:r>
            <a:r>
              <a:rPr lang="ko-KR" altLang="en-US" sz="1300" dirty="0"/>
              <a:t>모듈 소프트웨어 및 알고리즘 개발</a:t>
            </a:r>
            <a:endParaRPr lang="en-US" altLang="ko-KR" sz="1300" dirty="0"/>
          </a:p>
          <a:p>
            <a:pPr algn="just">
              <a:buFontTx/>
              <a:buChar char="-"/>
            </a:pPr>
            <a:r>
              <a:rPr lang="ko-KR" altLang="en-US" sz="1300" dirty="0"/>
              <a:t>㈜유엔이 개발</a:t>
            </a:r>
            <a:r>
              <a:rPr lang="en-US" altLang="ko-KR" sz="1300" dirty="0"/>
              <a:t>2</a:t>
            </a:r>
            <a:r>
              <a:rPr lang="ko-KR" altLang="en-US" sz="1300" dirty="0"/>
              <a:t>팀 대리</a:t>
            </a:r>
            <a:r>
              <a:rPr lang="en-US" altLang="ko-KR" sz="1300" dirty="0"/>
              <a:t>(2021.04~2021.11)</a:t>
            </a:r>
          </a:p>
          <a:p>
            <a:pPr lvl="1" algn="just">
              <a:buFontTx/>
              <a:buChar char="-"/>
            </a:pPr>
            <a:r>
              <a:rPr lang="ko-KR" altLang="en-US" sz="1300" dirty="0"/>
              <a:t>항공우주연구원 주관</a:t>
            </a:r>
            <a:r>
              <a:rPr lang="en-US" altLang="ko-KR" sz="1300" dirty="0"/>
              <a:t> </a:t>
            </a:r>
            <a:r>
              <a:rPr lang="ko-KR" altLang="en-US" sz="1300" dirty="0"/>
              <a:t>국책연구과제 무인항공기 교통관제 시스템 </a:t>
            </a:r>
            <a:r>
              <a:rPr lang="en-US" altLang="ko-KR" sz="1300" dirty="0"/>
              <a:t>3D</a:t>
            </a:r>
            <a:r>
              <a:rPr lang="ko-KR" altLang="en-US" sz="1300" dirty="0"/>
              <a:t> 클라이언트 개발</a:t>
            </a:r>
            <a:endParaRPr lang="en-US" altLang="ko-KR" sz="1300" dirty="0"/>
          </a:p>
          <a:p>
            <a:pPr algn="just">
              <a:buFontTx/>
              <a:buChar char="-"/>
            </a:pPr>
            <a:r>
              <a:rPr lang="ko-KR" altLang="en-US" sz="1300" dirty="0"/>
              <a:t>㈜</a:t>
            </a:r>
            <a:r>
              <a:rPr lang="ko-KR" altLang="en-US" sz="1300" dirty="0" err="1"/>
              <a:t>이모틱박스</a:t>
            </a:r>
            <a:r>
              <a:rPr lang="ko-KR" altLang="en-US" sz="1300" dirty="0"/>
              <a:t> 개발</a:t>
            </a:r>
            <a:r>
              <a:rPr lang="en-US" altLang="ko-KR" sz="1300" dirty="0"/>
              <a:t>-</a:t>
            </a:r>
            <a:r>
              <a:rPr lang="ko-KR" altLang="en-US" sz="1300" dirty="0" err="1"/>
              <a:t>백엔드</a:t>
            </a:r>
            <a:r>
              <a:rPr lang="ko-KR" altLang="en-US" sz="1300" dirty="0"/>
              <a:t> 팀원 및 </a:t>
            </a:r>
            <a:r>
              <a:rPr lang="en-US" altLang="ko-KR" sz="1300" dirty="0"/>
              <a:t>R&amp;D</a:t>
            </a:r>
            <a:r>
              <a:rPr lang="ko-KR" altLang="en-US" sz="1300" dirty="0"/>
              <a:t> 선임연구원</a:t>
            </a:r>
            <a:endParaRPr lang="en-US" altLang="ko-KR" sz="1300" dirty="0"/>
          </a:p>
          <a:p>
            <a:pPr lvl="1" algn="just">
              <a:buFontTx/>
              <a:buChar char="-"/>
            </a:pPr>
            <a:r>
              <a:rPr lang="ko-KR" altLang="en-US" sz="1300" dirty="0"/>
              <a:t>이모티콘 파일 및 사이즈 변환 로직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D62C774-5994-612C-7AD8-7203317C6BE1}"/>
              </a:ext>
            </a:extLst>
          </p:cNvPr>
          <p:cNvSpPr txBox="1">
            <a:spLocks/>
          </p:cNvSpPr>
          <p:nvPr/>
        </p:nvSpPr>
        <p:spPr>
          <a:xfrm>
            <a:off x="1820173" y="2676600"/>
            <a:ext cx="9533627" cy="653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/>
              <a:t>E-mail</a:t>
            </a:r>
          </a:p>
          <a:p>
            <a:pPr marL="0" indent="0" algn="r">
              <a:buNone/>
            </a:pPr>
            <a:r>
              <a:rPr lang="en-US" altLang="ko-KR" sz="1800" dirty="0">
                <a:hlinkClick r:id="rId2"/>
              </a:rPr>
              <a:t>across0406@nate.com</a:t>
            </a: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dirty="0">
                <a:hlinkClick r:id="rId3"/>
              </a:rPr>
              <a:t>across0406@gmail.com</a:t>
            </a:r>
            <a:endParaRPr lang="en-US" altLang="ko-KR" sz="1800" dirty="0"/>
          </a:p>
          <a:p>
            <a:pPr marL="0" indent="0" algn="r">
              <a:buNone/>
            </a:pPr>
            <a:r>
              <a:rPr lang="ko-KR" altLang="en-US" sz="1800" dirty="0"/>
              <a:t>질문</a:t>
            </a:r>
            <a:r>
              <a:rPr lang="en-US" altLang="ko-KR" sz="1800" dirty="0"/>
              <a:t>, </a:t>
            </a:r>
            <a:r>
              <a:rPr lang="ko-KR" altLang="en-US" sz="1800" dirty="0"/>
              <a:t>피드백 요청은 여기로</a:t>
            </a:r>
            <a:r>
              <a:rPr lang="en-US" altLang="ko-KR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742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B22-56E3-4AB1-9B54-EAC2FFD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 잘하려면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4A578-D5F7-55AA-A0CD-6B4ADD5F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언어로 시작하는 프로그래밍은 적어도 두 가지 관점 이상으로 바라 보아야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 algn="ctr">
              <a:buNone/>
            </a:pPr>
            <a:r>
              <a:rPr lang="ko-KR" altLang="en-US" dirty="0"/>
              <a:t>언어적 관점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/>
              <a:t>VS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ko-KR" altLang="en-US" dirty="0"/>
              <a:t>컴퓨팅 사고력</a:t>
            </a:r>
          </a:p>
        </p:txBody>
      </p:sp>
    </p:spTree>
    <p:extLst>
      <p:ext uri="{BB962C8B-B14F-4D97-AF65-F5344CB8AC3E}">
        <p14:creationId xmlns:p14="http://schemas.microsoft.com/office/powerpoint/2010/main" val="365043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614</Words>
  <Application>Microsoft Office PowerPoint</Application>
  <PresentationFormat>와이드스크린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Office 테마</vt:lpstr>
      <vt:lpstr>C언어</vt:lpstr>
      <vt:lpstr>목차</vt:lpstr>
      <vt:lpstr>1. 수업 소개</vt:lpstr>
      <vt:lpstr>1. 수업 소개</vt:lpstr>
      <vt:lpstr>1. 수업 소개</vt:lpstr>
      <vt:lpstr>1. 수업 소개</vt:lpstr>
      <vt:lpstr>1. 수업 소개</vt:lpstr>
      <vt:lpstr>2. 강사 소개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  <vt:lpstr>3. 프로그래밍 잘하려면?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</dc:title>
  <dc:creator>김 동현</dc:creator>
  <cp:lastModifiedBy>김동현</cp:lastModifiedBy>
  <cp:revision>11</cp:revision>
  <dcterms:created xsi:type="dcterms:W3CDTF">2021-08-05T01:53:15Z</dcterms:created>
  <dcterms:modified xsi:type="dcterms:W3CDTF">2022-05-13T23:12:38Z</dcterms:modified>
</cp:coreProperties>
</file>