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75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 showGuides="1">
      <p:cViewPr>
        <p:scale>
          <a:sx n="60" d="100"/>
          <a:sy n="60" d="100"/>
        </p:scale>
        <p:origin x="427" y="6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68A5-18C5-405B-8D03-5EE796C47C69}" type="datetimeFigureOut">
              <a:rPr lang="bg-BG" smtClean="0"/>
              <a:t>30.6.2021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C640-0BE4-4953-8033-EEEEA007204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165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68A5-18C5-405B-8D03-5EE796C47C69}" type="datetimeFigureOut">
              <a:rPr lang="bg-BG" smtClean="0"/>
              <a:t>30.6.2021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C640-0BE4-4953-8033-EEEEA007204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6331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68A5-18C5-405B-8D03-5EE796C47C69}" type="datetimeFigureOut">
              <a:rPr lang="bg-BG" smtClean="0"/>
              <a:t>30.6.2021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C640-0BE4-4953-8033-EEEEA007204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9414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68A5-18C5-405B-8D03-5EE796C47C69}" type="datetimeFigureOut">
              <a:rPr lang="bg-BG" smtClean="0"/>
              <a:t>30.6.2021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C640-0BE4-4953-8033-EEEEA007204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64228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68A5-18C5-405B-8D03-5EE796C47C69}" type="datetimeFigureOut">
              <a:rPr lang="bg-BG" smtClean="0"/>
              <a:t>30.6.2021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C640-0BE4-4953-8033-EEEEA007204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332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68A5-18C5-405B-8D03-5EE796C47C69}" type="datetimeFigureOut">
              <a:rPr lang="bg-BG" smtClean="0"/>
              <a:t>30.6.2021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C640-0BE4-4953-8033-EEEEA007204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56843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68A5-18C5-405B-8D03-5EE796C47C69}" type="datetimeFigureOut">
              <a:rPr lang="bg-BG" smtClean="0"/>
              <a:t>30.6.2021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C640-0BE4-4953-8033-EEEEA007204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2958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68A5-18C5-405B-8D03-5EE796C47C69}" type="datetimeFigureOut">
              <a:rPr lang="bg-BG" smtClean="0"/>
              <a:t>30.6.2021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C640-0BE4-4953-8033-EEEEA007204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57121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68A5-18C5-405B-8D03-5EE796C47C69}" type="datetimeFigureOut">
              <a:rPr lang="bg-BG" smtClean="0"/>
              <a:t>30.6.2021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C640-0BE4-4953-8033-EEEEA007204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7544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68A5-18C5-405B-8D03-5EE796C47C69}" type="datetimeFigureOut">
              <a:rPr lang="bg-BG" smtClean="0"/>
              <a:t>30.6.2021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C640-0BE4-4953-8033-EEEEA007204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45836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68A5-18C5-405B-8D03-5EE796C47C69}" type="datetimeFigureOut">
              <a:rPr lang="bg-BG" smtClean="0"/>
              <a:t>30.6.2021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C640-0BE4-4953-8033-EEEEA007204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45765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A68A5-18C5-405B-8D03-5EE796C47C69}" type="datetimeFigureOut">
              <a:rPr lang="bg-BG" smtClean="0"/>
              <a:t>30.6.2021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4C640-0BE4-4953-8033-EEEEA007204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27347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localhost:4200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843" y="664844"/>
            <a:ext cx="9616314" cy="552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54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 smtClean="0">
                <a:solidFill>
                  <a:srgbClr val="0F75BC"/>
                </a:solidFill>
              </a:rPr>
              <a:t>Съдържание</a:t>
            </a:r>
            <a:endParaRPr lang="bg-BG" b="1" dirty="0">
              <a:solidFill>
                <a:srgbClr val="0F75B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bg-BG" dirty="0" smtClean="0">
                <a:solidFill>
                  <a:srgbClr val="0F75BC"/>
                </a:solidFill>
              </a:rPr>
              <a:t>Въведение</a:t>
            </a:r>
          </a:p>
          <a:p>
            <a:pPr>
              <a:lnSpc>
                <a:spcPct val="200000"/>
              </a:lnSpc>
            </a:pPr>
            <a:r>
              <a:rPr lang="bg-BG" dirty="0" smtClean="0">
                <a:solidFill>
                  <a:srgbClr val="0F75BC"/>
                </a:solidFill>
              </a:rPr>
              <a:t>Действия на потребителите</a:t>
            </a:r>
          </a:p>
          <a:p>
            <a:pPr>
              <a:lnSpc>
                <a:spcPct val="200000"/>
              </a:lnSpc>
            </a:pPr>
            <a:r>
              <a:rPr lang="bg-BG" dirty="0" smtClean="0">
                <a:solidFill>
                  <a:srgbClr val="0F75BC"/>
                </a:solidFill>
              </a:rPr>
              <a:t>Преглед на приложението</a:t>
            </a:r>
          </a:p>
          <a:p>
            <a:pPr>
              <a:lnSpc>
                <a:spcPct val="200000"/>
              </a:lnSpc>
            </a:pPr>
            <a:r>
              <a:rPr lang="bg-BG" dirty="0" smtClean="0">
                <a:solidFill>
                  <a:srgbClr val="0F75BC"/>
                </a:solidFill>
              </a:rPr>
              <a:t>Използвани технологии</a:t>
            </a:r>
            <a:endParaRPr lang="bg-BG" dirty="0">
              <a:solidFill>
                <a:srgbClr val="0F75B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43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 smtClean="0">
                <a:solidFill>
                  <a:srgbClr val="0F75BC"/>
                </a:solidFill>
              </a:rPr>
              <a:t>Въведение</a:t>
            </a:r>
            <a:endParaRPr lang="bg-BG" b="1" dirty="0">
              <a:solidFill>
                <a:srgbClr val="0F75B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47283"/>
            <a:ext cx="5257800" cy="292949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F75BC"/>
                </a:solidFill>
              </a:rPr>
              <a:t>Phonica</a:t>
            </a:r>
            <a:r>
              <a:rPr lang="bg-BG" dirty="0">
                <a:solidFill>
                  <a:srgbClr val="0F75BC"/>
                </a:solidFill>
              </a:rPr>
              <a:t> е уеб магазин за продажба на мобилни телефони. За да се използва системата потребителят трябва да е регистриран. Има два вида потребители – админ и обикновен потребител</a:t>
            </a:r>
            <a:r>
              <a:rPr lang="bg-BG" dirty="0" smtClean="0">
                <a:solidFill>
                  <a:srgbClr val="0F75BC"/>
                </a:solidFill>
              </a:rPr>
              <a:t>.</a:t>
            </a:r>
          </a:p>
          <a:p>
            <a:pPr marL="0" indent="0">
              <a:buNone/>
            </a:pPr>
            <a:endParaRPr lang="bg-BG" dirty="0">
              <a:solidFill>
                <a:srgbClr val="0F75BC"/>
              </a:solidFill>
            </a:endParaRPr>
          </a:p>
          <a:p>
            <a:pPr marL="0" indent="0">
              <a:buNone/>
            </a:pPr>
            <a:endParaRPr lang="bg-BG" dirty="0">
              <a:solidFill>
                <a:srgbClr val="0F75BC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8702" y="2247283"/>
            <a:ext cx="2799554" cy="292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75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 smtClean="0">
                <a:solidFill>
                  <a:srgbClr val="0F75BC"/>
                </a:solidFill>
              </a:rPr>
              <a:t>Действия на потребителите</a:t>
            </a:r>
            <a:endParaRPr lang="bg-BG" b="1" dirty="0">
              <a:solidFill>
                <a:srgbClr val="0F75B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875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bg-BG" u="sng" dirty="0" smtClean="0">
                <a:solidFill>
                  <a:srgbClr val="0F75BC"/>
                </a:solidFill>
              </a:rPr>
              <a:t>Обикновен потребител</a:t>
            </a:r>
          </a:p>
          <a:p>
            <a:r>
              <a:rPr lang="bg-BG" dirty="0" smtClean="0">
                <a:solidFill>
                  <a:srgbClr val="0F75BC"/>
                </a:solidFill>
              </a:rPr>
              <a:t>Създаване на акаунт</a:t>
            </a:r>
          </a:p>
          <a:p>
            <a:r>
              <a:rPr lang="bg-BG" dirty="0" smtClean="0">
                <a:solidFill>
                  <a:srgbClr val="0F75BC"/>
                </a:solidFill>
              </a:rPr>
              <a:t>Редакция на акаунт</a:t>
            </a:r>
          </a:p>
          <a:p>
            <a:r>
              <a:rPr lang="bg-BG" dirty="0" smtClean="0">
                <a:solidFill>
                  <a:srgbClr val="0F75BC"/>
                </a:solidFill>
              </a:rPr>
              <a:t>Преглед на продукти</a:t>
            </a:r>
          </a:p>
          <a:p>
            <a:r>
              <a:rPr lang="bg-BG" dirty="0" smtClean="0">
                <a:solidFill>
                  <a:srgbClr val="0F75BC"/>
                </a:solidFill>
              </a:rPr>
              <a:t>Добавяне на продукти в количка</a:t>
            </a:r>
          </a:p>
          <a:p>
            <a:r>
              <a:rPr lang="bg-BG" dirty="0" smtClean="0">
                <a:solidFill>
                  <a:srgbClr val="0F75BC"/>
                </a:solidFill>
              </a:rPr>
              <a:t>Създаване на поръчка</a:t>
            </a:r>
          </a:p>
          <a:p>
            <a:r>
              <a:rPr lang="bg-BG" dirty="0" smtClean="0">
                <a:solidFill>
                  <a:srgbClr val="0F75BC"/>
                </a:solidFill>
              </a:rPr>
              <a:t>Преглед на история на собствените поръчки</a:t>
            </a:r>
            <a:endParaRPr lang="bg-BG" dirty="0">
              <a:solidFill>
                <a:srgbClr val="0F75BC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0" y="1779588"/>
            <a:ext cx="5257800" cy="5357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bg-BG" u="sng" dirty="0" smtClean="0">
                <a:solidFill>
                  <a:srgbClr val="0F75BC"/>
                </a:solidFill>
              </a:rPr>
              <a:t>Админ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bg-BG" dirty="0" smtClean="0">
                <a:solidFill>
                  <a:srgbClr val="0F75BC"/>
                </a:solidFill>
              </a:rPr>
              <a:t>Админът може да изпълнява всички действия, които могат и обикновените потребители.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bg-BG" dirty="0" smtClean="0">
                <a:solidFill>
                  <a:srgbClr val="0F75BC"/>
                </a:solidFill>
              </a:rPr>
              <a:t>Допълнителни действия:</a:t>
            </a:r>
          </a:p>
          <a:p>
            <a:r>
              <a:rPr lang="bg-BG" dirty="0" smtClean="0">
                <a:solidFill>
                  <a:srgbClr val="0F75BC"/>
                </a:solidFill>
              </a:rPr>
              <a:t>Редакция на чужди профили</a:t>
            </a:r>
          </a:p>
          <a:p>
            <a:r>
              <a:rPr lang="bg-BG" dirty="0" smtClean="0">
                <a:solidFill>
                  <a:srgbClr val="0F75BC"/>
                </a:solidFill>
              </a:rPr>
              <a:t>Създаване/промяна на продукти</a:t>
            </a:r>
          </a:p>
          <a:p>
            <a:r>
              <a:rPr lang="bg-BG" dirty="0" smtClean="0">
                <a:solidFill>
                  <a:srgbClr val="0F75BC"/>
                </a:solidFill>
              </a:rPr>
              <a:t>Преглед на историята на поръчките на всички потребители</a:t>
            </a:r>
            <a:endParaRPr lang="bg-BG" dirty="0">
              <a:solidFill>
                <a:srgbClr val="0F75B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69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 smtClean="0">
                <a:solidFill>
                  <a:srgbClr val="0F75BC"/>
                </a:solidFill>
              </a:rPr>
              <a:t>Преглед на приложението</a:t>
            </a:r>
            <a:endParaRPr lang="bg-BG" b="1" dirty="0">
              <a:solidFill>
                <a:srgbClr val="0F75BC"/>
              </a:solidFill>
            </a:endParaRPr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148" y="2594917"/>
            <a:ext cx="8505704" cy="209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20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 smtClean="0">
                <a:solidFill>
                  <a:srgbClr val="0F75BC"/>
                </a:solidFill>
              </a:rPr>
              <a:t>Използвани технологии</a:t>
            </a:r>
            <a:endParaRPr lang="bg-BG" b="1" dirty="0">
              <a:solidFill>
                <a:srgbClr val="0F75B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>
                <a:solidFill>
                  <a:srgbClr val="0F75BC"/>
                </a:solidFill>
              </a:rPr>
              <a:t>Angular</a:t>
            </a:r>
            <a:endParaRPr lang="bg-BG" dirty="0" smtClean="0">
              <a:solidFill>
                <a:srgbClr val="0F75BC"/>
              </a:solidFill>
            </a:endParaRPr>
          </a:p>
          <a:p>
            <a:pPr>
              <a:lnSpc>
                <a:spcPct val="200000"/>
              </a:lnSpc>
            </a:pPr>
            <a:r>
              <a:rPr lang="en-US" dirty="0" smtClean="0">
                <a:solidFill>
                  <a:srgbClr val="0F75BC"/>
                </a:solidFill>
              </a:rPr>
              <a:t>Bootstrap</a:t>
            </a:r>
            <a:endParaRPr lang="bg-BG" dirty="0" smtClean="0">
              <a:solidFill>
                <a:srgbClr val="0F75BC"/>
              </a:solidFill>
            </a:endParaRPr>
          </a:p>
          <a:p>
            <a:pPr>
              <a:lnSpc>
                <a:spcPct val="200000"/>
              </a:lnSpc>
            </a:pPr>
            <a:r>
              <a:rPr lang="en-US" dirty="0" smtClean="0">
                <a:solidFill>
                  <a:srgbClr val="0F75BC"/>
                </a:solidFill>
              </a:rPr>
              <a:t>MongoDB</a:t>
            </a:r>
            <a:endParaRPr lang="bg-BG" dirty="0" smtClean="0">
              <a:solidFill>
                <a:srgbClr val="0F75BC"/>
              </a:solidFill>
            </a:endParaRPr>
          </a:p>
          <a:p>
            <a:pPr>
              <a:lnSpc>
                <a:spcPct val="200000"/>
              </a:lnSpc>
            </a:pPr>
            <a:r>
              <a:rPr lang="en-US" dirty="0" smtClean="0">
                <a:solidFill>
                  <a:srgbClr val="0F75BC"/>
                </a:solidFill>
              </a:rPr>
              <a:t>Express.js</a:t>
            </a:r>
            <a:endParaRPr lang="bg-BG" dirty="0">
              <a:solidFill>
                <a:srgbClr val="0F75BC"/>
              </a:solidFill>
            </a:endParaRPr>
          </a:p>
        </p:txBody>
      </p:sp>
      <p:pic>
        <p:nvPicPr>
          <p:cNvPr id="1026" name="Picture 2" descr="Hom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358" b="-1653"/>
          <a:stretch/>
        </p:blipFill>
        <p:spPr bwMode="auto">
          <a:xfrm>
            <a:off x="2762261" y="2115805"/>
            <a:ext cx="599258" cy="6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890" y="3078278"/>
            <a:ext cx="612000" cy="612000"/>
          </a:xfrm>
          <a:prstGeom prst="rect">
            <a:avLst/>
          </a:prstGeom>
        </p:spPr>
      </p:pic>
      <p:pic>
        <p:nvPicPr>
          <p:cNvPr id="1028" name="Picture 4" descr="https://webimages.mongodb.com/_com_assets/cms/MongoDB_Logo_FullColorBlack_RGB-4td3yuxzjs.png?auto=format%2Ccompres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890" y="4042480"/>
            <a:ext cx="2266742" cy="6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Node.js Logo png transparen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890" y="5081052"/>
            <a:ext cx="997826" cy="6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21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111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Съдържание</vt:lpstr>
      <vt:lpstr>Въведение</vt:lpstr>
      <vt:lpstr>Действия на потребителите</vt:lpstr>
      <vt:lpstr>Преглед на приложението</vt:lpstr>
      <vt:lpstr>Използвани технологии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Arina Ruseva</dc:creator>
  <cp:lastModifiedBy>Arina Ruseva</cp:lastModifiedBy>
  <cp:revision>4</cp:revision>
  <dcterms:created xsi:type="dcterms:W3CDTF">2021-06-30T15:35:39Z</dcterms:created>
  <dcterms:modified xsi:type="dcterms:W3CDTF">2021-06-30T16:04:50Z</dcterms:modified>
</cp:coreProperties>
</file>