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CB8A-D90B-8B47-AD57-CCDD7A6BF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5C3A9-2135-8346-B08D-BC2640C3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AEF15-2048-5F48-878A-B5742075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0EE9-D74B-804A-BC4C-8949F82EB75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80C1-EB03-664C-A25B-279E538A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0C1A9-D512-5541-97B9-C19730C1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2AC1-12DC-7A40-A0A8-ADD294C87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058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7349-B9FC-F148-84D5-E50D4F76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BCEC2-E87D-674E-9D7A-69F2F29B5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56ACC-E154-AD44-A42A-987990C5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0EE9-D74B-804A-BC4C-8949F82EB75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716A6-B486-CD4F-B896-5F10076E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ED0E3-54BA-224F-9AD6-BBAF7B6E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2AC1-12DC-7A40-A0A8-ADD294C87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359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42F5A-1C87-994A-AFF6-0247F881D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60F72-362B-1840-89D7-2E7F90FA1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86BA3-96F7-9641-B725-B18781CB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0EE9-D74B-804A-BC4C-8949F82EB75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88B30-59B0-A544-B407-3DA65145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833F8-A974-0C4E-B29F-FA44879B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2AC1-12DC-7A40-A0A8-ADD294C87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369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FC4E-4C9B-A344-9B2D-90E4B8DD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00D0-9951-D84D-A8DC-E75BA3015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6B0A-96B5-5A41-807C-D8D6F3FC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0EE9-D74B-804A-BC4C-8949F82EB75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CC1BD-6BF5-C442-A5B5-877C11A4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4427-36CA-DA4A-BEAE-CD366909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2AC1-12DC-7A40-A0A8-ADD294C87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085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AD49-A7CF-D749-972C-C0959670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D5432-9D0E-2945-8424-205A4094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2451-2C4C-BB4A-B9D5-2E075428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0EE9-D74B-804A-BC4C-8949F82EB75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29FE9-EB8A-1A40-B874-FF02995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42A7-2ECB-BA4F-9D6B-03B66922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2AC1-12DC-7A40-A0A8-ADD294C87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524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B15B-8C88-1241-863F-56B4D18F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9610-80A1-624F-B535-957503D94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B086B-85FC-DD4B-BB6F-739BF372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A4B78-8ECE-C542-946A-B97DF2BA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0EE9-D74B-804A-BC4C-8949F82EB75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626B1-1627-4243-80AE-27527964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D75B9-46C3-6B4A-A05F-1D171E4F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2AC1-12DC-7A40-A0A8-ADD294C87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46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2E20-FB86-7442-9175-8C3C90C7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0C2E9-65B2-CC41-9BB8-9D9703CF2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3CC71-BF3E-C645-A163-92299F498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27DFE-6E42-DF41-977E-9B20D6DC8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FD04E-1C46-004B-B3BF-2B0ED4F2D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72FEF-8719-2749-BA87-EF3A1182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0EE9-D74B-804A-BC4C-8949F82EB75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C2997-90D2-974F-8C85-22803908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B537E-855C-E147-9EBA-D06829CE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2AC1-12DC-7A40-A0A8-ADD294C87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70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6E4D-FA16-8746-AA0A-58C0F51E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E6F93-2E9B-3040-A6C6-C752AD0C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0EE9-D74B-804A-BC4C-8949F82EB75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55F6-4226-094E-9344-54422D62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5E73C-F11A-C44B-9FE8-63920CB1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2AC1-12DC-7A40-A0A8-ADD294C87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238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5255C-7011-554B-8568-F0E40AC1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0EE9-D74B-804A-BC4C-8949F82EB75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823AB-0026-1C47-B078-2FDAC814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ABF9D-AE6A-BA4F-AA17-0F3B22E0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2AC1-12DC-7A40-A0A8-ADD294C87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478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3511-59A2-BA40-8813-D3DE8161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6F0D-A550-8940-8F53-8212112F2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9B024-DD08-344C-9CD9-66BC1F353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64240-BAD9-B541-8E3C-E88617A2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0EE9-D74B-804A-BC4C-8949F82EB75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C47-E34A-8D4C-8C68-ACA02D9C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76AD4-2B50-8244-9DEA-38554170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2AC1-12DC-7A40-A0A8-ADD294C87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363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61DA-A882-B14D-B2B2-26EB17DC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12185-79C3-7A43-A976-B2C5AD476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A3D27-BCE1-9445-AF6C-0540F95A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AC83F-37D1-DA42-ACCA-D52E522C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0EE9-D74B-804A-BC4C-8949F82EB75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E3A70-A057-CF4F-9211-7048F856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B9CD9-9326-6F46-A6C0-C035E65F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2AC1-12DC-7A40-A0A8-ADD294C87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092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51451-FFF2-AD43-AED3-CD25AFF8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2915F-8118-804E-9679-F76637149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D780-27B7-2B4F-B05C-58688C90E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0EE9-D74B-804A-BC4C-8949F82EB754}" type="datetimeFigureOut">
              <a:rPr lang="en-CH" smtClean="0"/>
              <a:t>16.06.23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AC4A-7E7A-6F42-B15D-C3DDFA390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3714-1BFB-0146-94BA-6218ADF7C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2AC1-12DC-7A40-A0A8-ADD294C87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678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2558-A2A4-8B40-8CEC-C32CEEECA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Example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AA23-8FD6-CE4B-926B-66606484D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Acryps</a:t>
            </a:r>
          </a:p>
        </p:txBody>
      </p:sp>
    </p:spTree>
    <p:extLst>
      <p:ext uri="{BB962C8B-B14F-4D97-AF65-F5344CB8AC3E}">
        <p14:creationId xmlns:p14="http://schemas.microsoft.com/office/powerpoint/2010/main" val="22490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</dc:title>
  <dc:creator>Levi Test</dc:creator>
  <cp:lastModifiedBy>Levi Test</cp:lastModifiedBy>
  <cp:revision>1</cp:revision>
  <dcterms:created xsi:type="dcterms:W3CDTF">2023-06-16T08:20:24Z</dcterms:created>
  <dcterms:modified xsi:type="dcterms:W3CDTF">2023-06-16T08:20:52Z</dcterms:modified>
</cp:coreProperties>
</file>