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</p:sldIdLst>
  <p:sldSz cx="8204200" cy="6388100"/>
  <p:notesSz cx="8204200" cy="6388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A1C"/>
    <a:srgbClr val="EB0A1B"/>
    <a:srgbClr val="E9A042"/>
    <a:srgbClr val="FFFFFF"/>
    <a:srgbClr val="E6E6E6"/>
    <a:srgbClr val="EB0A1C"/>
    <a:srgbClr val="C6C6C6"/>
    <a:srgbClr val="FF7F00"/>
    <a:srgbClr val="00A2E0"/>
    <a:srgbClr val="17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80" d="100"/>
          <a:sy n="80" d="100"/>
        </p:scale>
        <p:origin x="1344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47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5791" y="1980311"/>
            <a:ext cx="6978967" cy="134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1582" y="3577336"/>
            <a:ext cx="5747384" cy="159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10527" y="1469263"/>
            <a:ext cx="3571589" cy="42161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228433" y="1469263"/>
            <a:ext cx="3571589" cy="42161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527" y="255523"/>
            <a:ext cx="7389494" cy="102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527" y="1469263"/>
            <a:ext cx="7389494" cy="42161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91587" y="5940933"/>
            <a:ext cx="2627375" cy="31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0527" y="5940933"/>
            <a:ext cx="1888426" cy="31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11596" y="5940933"/>
            <a:ext cx="1888426" cy="31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BECA0AC3-5310-4CA0-ABBB-14AA0958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" y="0"/>
            <a:ext cx="8192243" cy="638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E1DCF-8491-401C-815C-0566D381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889" y="501629"/>
            <a:ext cx="984665" cy="27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1C39FA-617B-4808-8BB0-F89CCAABEE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06" y="569335"/>
            <a:ext cx="2271033" cy="151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33C17E-0A4C-42E0-9F71-085C0D3F5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49" y="1040167"/>
            <a:ext cx="3439819" cy="4133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" y="0"/>
            <a:ext cx="8204025" cy="63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9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85" y="-6350"/>
            <a:ext cx="8199416" cy="63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549400" y="3051830"/>
            <a:ext cx="4953000" cy="675620"/>
          </a:xfrm>
          <a:prstGeom prst="roundRect">
            <a:avLst/>
          </a:prstGeom>
          <a:solidFill>
            <a:srgbClr val="FF0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EF9D86-E2F4-40B7-94E2-68CB86795F24}"/>
              </a:ext>
            </a:extLst>
          </p:cNvPr>
          <p:cNvSpPr/>
          <p:nvPr/>
        </p:nvSpPr>
        <p:spPr>
          <a:xfrm>
            <a:off x="1816100" y="312803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https://app.acryptos.com/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CA9454-18F8-4D7E-AC3A-043434AF6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300" y="501443"/>
            <a:ext cx="1755316" cy="299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5DA6C-CB68-486E-B767-1200A1E5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898" y="501549"/>
            <a:ext cx="984646" cy="27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ECA0AC3-5310-4CA0-ABBB-14AA0958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" y="0"/>
            <a:ext cx="8192243" cy="638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DF677-1D4D-4E89-B409-A58925523A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49" y="4108450"/>
            <a:ext cx="3873500" cy="18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85" y="0"/>
            <a:ext cx="8199416" cy="63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55DA6C-CB68-486E-B767-1200A1E5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898" y="501549"/>
            <a:ext cx="984646" cy="27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C9C6F5A-E6AC-4DFB-A81C-60192370080B}"/>
              </a:ext>
            </a:extLst>
          </p:cNvPr>
          <p:cNvSpPr/>
          <p:nvPr/>
        </p:nvSpPr>
        <p:spPr>
          <a:xfrm>
            <a:off x="609600" y="1593850"/>
            <a:ext cx="4406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Our logo has been invented</a:t>
            </a:r>
          </a:p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in </a:t>
            </a:r>
            <a:r>
              <a:rPr lang="en-US" sz="1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January 2021,</a:t>
            </a:r>
            <a:endParaRPr lang="en-US" sz="14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We have made our company logo </a:t>
            </a:r>
          </a:p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through 99designs.</a:t>
            </a:r>
          </a:p>
          <a:p>
            <a:endParaRPr lang="en-US" sz="14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ACryptoS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offers 2 products 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Binance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Chain, yield optimizer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ACryptoS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Vaults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stablecoin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DEX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ACryptoS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StableSwap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tokenomics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fees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designed to encourage longer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staking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reward long term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holders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ACS and ACSI native tokens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4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233C17E-0A4C-42E0-9F71-085C0D3F5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64" y="1594329"/>
            <a:ext cx="2644412" cy="3178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0AD56-7445-4EEC-BEE1-43D4791739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300" y="501499"/>
            <a:ext cx="1731326" cy="286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85" y="0"/>
            <a:ext cx="8199416" cy="63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E19BBA-AC37-43E1-8A98-7764CC9A2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75" y="1212851"/>
            <a:ext cx="4092264" cy="396239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1AF6F45-B663-4916-9659-26980A3551E5}"/>
              </a:ext>
            </a:extLst>
          </p:cNvPr>
          <p:cNvSpPr/>
          <p:nvPr/>
        </p:nvSpPr>
        <p:spPr>
          <a:xfrm>
            <a:off x="609600" y="1750852"/>
            <a:ext cx="4406900" cy="388159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We adopted the </a:t>
            </a:r>
            <a:r>
              <a:rPr lang="en-US" sz="1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Japanese Samurai’s </a:t>
            </a:r>
          </a:p>
          <a:p>
            <a:r>
              <a:rPr lang="en-US" sz="1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Head as our logo</a:t>
            </a:r>
          </a:p>
          <a:p>
            <a:endParaRPr lang="en-US" sz="1400" dirty="0" smtClean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solidFill>
                  <a:srgbClr val="EB0A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samurai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an important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Japanese culture. Their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Bushido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aka “the way of the warrior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,”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them role models for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discipline,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ethical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Japan.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warriors shaped the country through both warfare and their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</a:p>
          <a:p>
            <a:endParaRPr lang="en-US" sz="14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E9A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 mission like samurai </a:t>
            </a:r>
            <a:r>
              <a:rPr lang="en-US" sz="1400" b="1" dirty="0" smtClean="0">
                <a:solidFill>
                  <a:srgbClr val="E9A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r>
              <a:rPr lang="en-US" sz="1400" b="1" dirty="0" smtClean="0">
                <a:solidFill>
                  <a:srgbClr val="E9A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company !!! </a:t>
            </a:r>
            <a:endParaRPr lang="en-US" sz="1400" b="1" dirty="0">
              <a:solidFill>
                <a:srgbClr val="E9A042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7B549-8970-415F-9E40-4B6F2D06E4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300" y="501443"/>
            <a:ext cx="2045649" cy="279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5DA6C-CB68-486E-B767-1200A1E5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898" y="501549"/>
            <a:ext cx="984646" cy="27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85" y="0"/>
            <a:ext cx="8199416" cy="63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5D5DED-07BE-4F75-AEF8-BE37C7181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299" y="513784"/>
            <a:ext cx="3693999" cy="2797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55DA6C-CB68-486E-B767-1200A1E5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898" y="501549"/>
            <a:ext cx="984646" cy="27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33C17E-0A4C-42E0-9F71-085C0D3F5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46" y="1208402"/>
            <a:ext cx="5038954" cy="43748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33C17E-0A4C-42E0-9F71-085C0D3F5C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99" y="1441699"/>
            <a:ext cx="1370770" cy="16473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33C17E-0A4C-42E0-9F71-085C0D3F5C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17" y="3727699"/>
            <a:ext cx="1370770" cy="1647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33C17E-0A4C-42E0-9F71-085C0D3F5C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0" y="1441699"/>
            <a:ext cx="1370770" cy="16473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33C17E-0A4C-42E0-9F71-085C0D3F5C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99" y="3651498"/>
            <a:ext cx="1370770" cy="164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84" y="0"/>
            <a:ext cx="8199414" cy="638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4DD2DACE-7353-4B35-97CE-37FAF8FED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637" y="1381921"/>
            <a:ext cx="6280634" cy="34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01AB4-8C64-4F20-BB02-DFBD33161B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581419"/>
            <a:ext cx="2286000" cy="140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55DA6C-CB68-486E-B767-1200A1E5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898" y="501549"/>
            <a:ext cx="984646" cy="27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85" y="0"/>
            <a:ext cx="8199416" cy="63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03338F-6F24-4206-AD36-82193C1DBC76}"/>
              </a:ext>
            </a:extLst>
          </p:cNvPr>
          <p:cNvSpPr/>
          <p:nvPr/>
        </p:nvSpPr>
        <p:spPr>
          <a:xfrm>
            <a:off x="609600" y="1685673"/>
            <a:ext cx="4406900" cy="2803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Logo font’s name:</a:t>
            </a:r>
          </a:p>
          <a:p>
            <a:r>
              <a:rPr lang="en-US" sz="1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</a:p>
          <a:p>
            <a:r>
              <a:rPr lang="en-US" sz="1400" u="sng" dirty="0">
                <a:solidFill>
                  <a:srgbClr val="E9A042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Good </a:t>
            </a:r>
            <a:r>
              <a:rPr lang="en-US" sz="1400" u="sng" dirty="0" smtClean="0">
                <a:solidFill>
                  <a:srgbClr val="E9A042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Times</a:t>
            </a:r>
          </a:p>
          <a:p>
            <a:r>
              <a:rPr lang="en-US" sz="1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The </a:t>
            </a:r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font is available free</a:t>
            </a:r>
          </a:p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of charge.</a:t>
            </a:r>
          </a:p>
          <a:p>
            <a:endParaRPr lang="en-US" sz="14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The original font style is just</a:t>
            </a:r>
          </a:p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regular and capitalize only, </a:t>
            </a:r>
          </a:p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We have used</a:t>
            </a:r>
          </a:p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it in original as well,</a:t>
            </a:r>
          </a:p>
          <a:p>
            <a:r>
              <a:rPr lang="en-US" sz="14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but </a:t>
            </a:r>
            <a:r>
              <a:rPr lang="en-US" sz="1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in Bold option.</a:t>
            </a:r>
            <a:endParaRPr lang="en-US" sz="14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BF793-D2A4-44E3-AD7F-D8BD7E55F7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76" y="1685673"/>
            <a:ext cx="2195756" cy="32251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3FE516-C5E7-4CDE-8D51-46A7472857FB}"/>
              </a:ext>
            </a:extLst>
          </p:cNvPr>
          <p:cNvSpPr/>
          <p:nvPr/>
        </p:nvSpPr>
        <p:spPr>
          <a:xfrm>
            <a:off x="596900" y="4895452"/>
            <a:ext cx="4406900" cy="27979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b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https://www.dafont.com/good-times.font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49562-0297-4D86-BBA9-2E9BF399B9EA}"/>
              </a:ext>
            </a:extLst>
          </p:cNvPr>
          <p:cNvSpPr/>
          <p:nvPr/>
        </p:nvSpPr>
        <p:spPr>
          <a:xfrm>
            <a:off x="596900" y="4615653"/>
            <a:ext cx="4406900" cy="27979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00A2E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Download link: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88FF65-B379-4379-B823-D3F7746B03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300" y="505491"/>
            <a:ext cx="1834971" cy="292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5DA6C-CB68-486E-B767-1200A1E5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898" y="501549"/>
            <a:ext cx="984646" cy="27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85" y="0"/>
            <a:ext cx="8199416" cy="63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D02D71-1D86-442F-8C2A-479CC8780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9" y="2203450"/>
            <a:ext cx="5486402" cy="2133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C7D06B3-AB43-46DD-B671-2A474568B5EB}"/>
              </a:ext>
            </a:extLst>
          </p:cNvPr>
          <p:cNvSpPr/>
          <p:nvPr/>
        </p:nvSpPr>
        <p:spPr>
          <a:xfrm>
            <a:off x="1455322" y="2335200"/>
            <a:ext cx="1328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 Brown</a:t>
            </a:r>
            <a:endParaRPr lang="en-US" sz="9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7622A7-B81E-481A-8777-B1372C0AD0F5}"/>
              </a:ext>
            </a:extLst>
          </p:cNvPr>
          <p:cNvSpPr/>
          <p:nvPr/>
        </p:nvSpPr>
        <p:spPr>
          <a:xfrm>
            <a:off x="3274011" y="2335200"/>
            <a:ext cx="1328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 Red</a:t>
            </a:r>
            <a:endParaRPr lang="en-US" sz="9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7FC4F5-4B26-48D4-B044-5BB8BE3C1C59}"/>
              </a:ext>
            </a:extLst>
          </p:cNvPr>
          <p:cNvSpPr/>
          <p:nvPr/>
        </p:nvSpPr>
        <p:spPr>
          <a:xfrm>
            <a:off x="5059655" y="2332968"/>
            <a:ext cx="1328445" cy="2308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 </a:t>
            </a:r>
            <a:r>
              <a:rPr lang="en-US" sz="9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9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D3A97-E73B-4898-B5B7-7E3DFA92F5B1}"/>
              </a:ext>
            </a:extLst>
          </p:cNvPr>
          <p:cNvSpPr/>
          <p:nvPr/>
        </p:nvSpPr>
        <p:spPr>
          <a:xfrm>
            <a:off x="1445211" y="3404232"/>
            <a:ext cx="1328445" cy="2098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9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Brown</a:t>
            </a:r>
            <a:endParaRPr lang="en-US" sz="9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AE2A2F-700E-4B15-9989-2400CD16F312}"/>
              </a:ext>
            </a:extLst>
          </p:cNvPr>
          <p:cNvSpPr/>
          <p:nvPr/>
        </p:nvSpPr>
        <p:spPr>
          <a:xfrm>
            <a:off x="3274011" y="3404232"/>
            <a:ext cx="1328445" cy="2098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9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Brown</a:t>
            </a:r>
            <a:endParaRPr lang="en-US" sz="9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71EB83-0F00-4D2A-8D23-41E90E77CD49}"/>
              </a:ext>
            </a:extLst>
          </p:cNvPr>
          <p:cNvSpPr/>
          <p:nvPr/>
        </p:nvSpPr>
        <p:spPr>
          <a:xfrm>
            <a:off x="5059655" y="3402000"/>
            <a:ext cx="1328445" cy="2098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900" b="1" i="1" dirty="0" smtClean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Gold</a:t>
            </a:r>
            <a:endParaRPr lang="en-US" sz="900" b="1" i="1" dirty="0">
              <a:solidFill>
                <a:srgbClr val="EB0A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EC4E72-92D8-4686-A9B1-16263398C077}"/>
              </a:ext>
            </a:extLst>
          </p:cNvPr>
          <p:cNvSpPr/>
          <p:nvPr/>
        </p:nvSpPr>
        <p:spPr>
          <a:xfrm>
            <a:off x="1445211" y="2561568"/>
            <a:ext cx="1490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0182E5-959E-4916-B0C1-F8D783EE567A}"/>
              </a:ext>
            </a:extLst>
          </p:cNvPr>
          <p:cNvSpPr/>
          <p:nvPr/>
        </p:nvSpPr>
        <p:spPr>
          <a:xfrm>
            <a:off x="1435100" y="3646784"/>
            <a:ext cx="1490956" cy="4616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175   G: 81   B: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#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AF512F </a:t>
            </a:r>
            <a:endParaRPr lang="en-US" sz="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23   M: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92   K: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0E009E-ADED-4F0A-A528-A736BAC82695}"/>
              </a:ext>
            </a:extLst>
          </p:cNvPr>
          <p:cNvSpPr/>
          <p:nvPr/>
        </p:nvSpPr>
        <p:spPr>
          <a:xfrm>
            <a:off x="3263900" y="2561569"/>
            <a:ext cx="1567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163   G: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20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#A30714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24   M: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100   K: 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3E57B0-D494-48C9-84E5-9F56193D1873}"/>
              </a:ext>
            </a:extLst>
          </p:cNvPr>
          <p:cNvSpPr/>
          <p:nvPr/>
        </p:nvSpPr>
        <p:spPr>
          <a:xfrm>
            <a:off x="3263900" y="3646783"/>
            <a:ext cx="1490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233   G: 160   B: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#E9A043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7   M: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7DF327-01C2-4670-A13B-0DBF1B29014C}"/>
              </a:ext>
            </a:extLst>
          </p:cNvPr>
          <p:cNvSpPr/>
          <p:nvPr/>
        </p:nvSpPr>
        <p:spPr>
          <a:xfrm>
            <a:off x="5049544" y="2584450"/>
            <a:ext cx="1490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235   G: 10   B: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#EB0A1C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  M: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 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100   K: 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8A3C25-3C52-47FB-A6EA-737F2250A55D}"/>
              </a:ext>
            </a:extLst>
          </p:cNvPr>
          <p:cNvSpPr/>
          <p:nvPr/>
        </p:nvSpPr>
        <p:spPr>
          <a:xfrm>
            <a:off x="5049544" y="3646782"/>
            <a:ext cx="1490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230   G: 228   </a:t>
            </a:r>
            <a:r>
              <a:rPr lang="en-US" sz="800" dirty="0" smtClean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B:153</a:t>
            </a:r>
          </a:p>
          <a:p>
            <a:r>
              <a:rPr lang="en-US" sz="800" dirty="0" smtClean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  <a:r>
              <a:rPr lang="en-US" sz="800" dirty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" dirty="0" smtClean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#E6E499</a:t>
            </a:r>
          </a:p>
          <a:p>
            <a:r>
              <a:rPr lang="en-US" sz="800" dirty="0" smtClean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dirty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" dirty="0" smtClean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M</a:t>
            </a:r>
            <a:r>
              <a:rPr lang="en-US" sz="800" dirty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" dirty="0" smtClean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</a:t>
            </a:r>
            <a:r>
              <a:rPr lang="en-US" sz="800" dirty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800" dirty="0" smtClean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  </a:t>
            </a:r>
            <a:r>
              <a:rPr lang="en-US" sz="800" dirty="0">
                <a:solidFill>
                  <a:srgbClr val="EB0A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543824-A1C9-41DA-8B33-C338852CD9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300" y="501443"/>
            <a:ext cx="2485869" cy="2996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55DA6C-CB68-486E-B767-1200A1E5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898" y="501549"/>
            <a:ext cx="984646" cy="27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19C05B-4D3C-41F0-8B77-4BB0E557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6" y="-1947"/>
            <a:ext cx="8209046" cy="639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3" y="66643"/>
            <a:ext cx="8202207" cy="63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A5A54F7-DAE5-4BF9-B263-0AF29517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3" y="17713"/>
            <a:ext cx="8202207" cy="6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338</Words>
  <Application>Microsoft Office PowerPoint</Application>
  <PresentationFormat>Custom</PresentationFormat>
  <Paragraphs>64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Fredy</cp:lastModifiedBy>
  <cp:revision>278</cp:revision>
  <dcterms:created xsi:type="dcterms:W3CDTF">2019-03-11T19:07:41Z</dcterms:created>
  <dcterms:modified xsi:type="dcterms:W3CDTF">2021-01-26T13:23:09Z</dcterms:modified>
</cp:coreProperties>
</file>