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4378C-DB72-438A-B4D5-3161089169DF}" type="datetimeFigureOut">
              <a:rPr lang="pt-BR"/>
              <a:t>08/06/2016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03E7D-E2E2-458F-BEAD-6E330703C47E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319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03E7D-E2E2-458F-BEAD-6E330703C47E}" type="slidenum">
              <a:rPr lang="pt-BR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5435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03E7D-E2E2-458F-BEAD-6E330703C47E}" type="slidenum">
              <a:rPr lang="pt-BR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663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03E7D-E2E2-458F-BEAD-6E330703C47E}" type="slidenum">
              <a:rPr lang="pt-BR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839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03E7D-E2E2-458F-BEAD-6E330703C47E}" type="slidenum">
              <a:rPr lang="pt-BR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945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03E7D-E2E2-458F-BEAD-6E330703C47E}" type="slidenum">
              <a:rPr lang="pt-BR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886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03E7D-E2E2-458F-BEAD-6E330703C47E}" type="slidenum">
              <a:rPr lang="pt-BR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89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03E7D-E2E2-458F-BEAD-6E330703C47E}" type="slidenum">
              <a:rPr lang="pt-BR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627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03E7D-E2E2-458F-BEAD-6E330703C47E}" type="slidenum">
              <a:rPr lang="pt-BR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471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03E7D-E2E2-458F-BEAD-6E330703C47E}" type="slidenum">
              <a:rPr lang="pt-BR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928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03E7D-E2E2-458F-BEAD-6E330703C47E}" type="slidenum">
              <a:rPr lang="pt-BR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629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03E7D-E2E2-458F-BEAD-6E330703C47E}" type="slidenum">
              <a:rPr lang="pt-BR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562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03E7D-E2E2-458F-BEAD-6E330703C47E}" type="slidenum">
              <a:rPr lang="pt-BR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418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03E7D-E2E2-458F-BEAD-6E330703C47E}" type="slidenum">
              <a:rPr lang="pt-BR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266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03E7D-E2E2-458F-BEAD-6E330703C47E}" type="slidenum">
              <a:rPr lang="pt-BR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024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03E7D-E2E2-458F-BEAD-6E330703C47E}" type="slidenum">
              <a:rPr lang="pt-BR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019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03E7D-E2E2-458F-BEAD-6E330703C47E}" type="slidenum">
              <a:rPr lang="pt-BR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411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709" y="307221"/>
            <a:ext cx="4325303" cy="197891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871108" y="3558771"/>
            <a:ext cx="10486070" cy="240030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pt-BR" sz="2400" dirty="0"/>
              <a:t>   Alunos(a): André Costa, Kássio Gomes, Thalles Luan, Marcos Raimundo.</a:t>
            </a:r>
          </a:p>
          <a:p>
            <a:r>
              <a:rPr lang="pt-BR" sz="2400" dirty="0"/>
              <a:t>   Prof.° : Thatiane                                         Data: 10/06/2016</a:t>
            </a:r>
          </a:p>
          <a:p>
            <a:r>
              <a:rPr lang="pt-BR" sz="2400" dirty="0"/>
              <a:t>   Curso: Informática                                      Módulo/ano: 3°  </a:t>
            </a:r>
          </a:p>
          <a:p>
            <a:r>
              <a:rPr lang="pt-BR" sz="2400" dirty="0"/>
              <a:t>   Matéria : PDSW      </a:t>
            </a:r>
            <a:r>
              <a:rPr lang="pt-BR" dirty="0"/>
              <a:t>                    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400" b="1" dirty="0">
                <a:solidFill>
                  <a:srgbClr val="000000"/>
                </a:solidFill>
                <a:latin typeface="Comic Sans MS" charset="0"/>
              </a:rPr>
              <a:t> Diagrama de Casos de Uso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 descr="diagrama de cassos de us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051" y="1650799"/>
            <a:ext cx="8176287" cy="456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93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400" b="1" dirty="0">
                <a:solidFill>
                  <a:srgbClr val="000000"/>
                </a:solidFill>
                <a:latin typeface="Comic Sans MS" charset="0"/>
              </a:rPr>
              <a:t>Diagrama de Classes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 descr="diagrama de class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080" y="1561662"/>
            <a:ext cx="8676852" cy="484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64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b="1" dirty="0">
                <a:solidFill>
                  <a:srgbClr val="000000"/>
                </a:solidFill>
                <a:latin typeface="Comic Sans MS" charset="0"/>
              </a:rPr>
              <a:t>Diagrama Entidade Relacionamento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 descr="diagrama de entidade de relacionameent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090" y="1441155"/>
            <a:ext cx="9116885" cy="509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4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4419" y="2813078"/>
            <a:ext cx="9905998" cy="1478570"/>
          </a:xfrm>
        </p:spPr>
        <p:txBody>
          <a:bodyPr/>
          <a:lstStyle/>
          <a:p>
            <a:pPr algn="ctr"/>
            <a:r>
              <a:rPr lang="pt-BR" sz="2400" b="1" dirty="0">
                <a:solidFill>
                  <a:srgbClr val="000000"/>
                </a:solidFill>
                <a:latin typeface="Comic Sans MS" charset="0"/>
              </a:rPr>
              <a:t>Wireframes</a:t>
            </a:r>
            <a:br>
              <a:rPr lang="pt-BR" sz="2400" b="1" dirty="0">
                <a:solidFill>
                  <a:srgbClr val="000000"/>
                </a:solidFill>
                <a:latin typeface="Comic Sans MS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2706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51"/>
            <a:ext cx="12192000" cy="682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78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pagina area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63" y="30163"/>
            <a:ext cx="12153383" cy="6802437"/>
          </a:xfrm>
        </p:spPr>
      </p:pic>
    </p:spTree>
    <p:extLst>
      <p:ext uri="{BB962C8B-B14F-4D97-AF65-F5344CB8AC3E}">
        <p14:creationId xmlns:p14="http://schemas.microsoft.com/office/powerpoint/2010/main" val="3608224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bate-papo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865" y="0"/>
            <a:ext cx="12139983" cy="6807200"/>
          </a:xfrm>
        </p:spPr>
      </p:pic>
    </p:spTree>
    <p:extLst>
      <p:ext uri="{BB962C8B-B14F-4D97-AF65-F5344CB8AC3E}">
        <p14:creationId xmlns:p14="http://schemas.microsoft.com/office/powerpoint/2010/main" val="3389600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pt-BR" sz="2400" dirty="0">
                <a:solidFill>
                  <a:srgbClr val="000000"/>
                </a:solidFill>
                <a:latin typeface="Comic Sans MS" charset="0"/>
              </a:rPr>
              <a:t>público</a:t>
            </a:r>
            <a:endParaRPr lang="pt-BR" sz="2400" dirty="0">
              <a:latin typeface="Comic Sans MS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solidFill>
                  <a:srgbClr val="000000"/>
                </a:solidFill>
                <a:latin typeface="Arial" charset="0"/>
              </a:rPr>
              <a:t>Nosso público alvo são as pessoas que querem compartilhar ou adquirirem o conhecimento.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401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help u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260" y="1475770"/>
            <a:ext cx="9562223" cy="360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21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400" b="1" dirty="0">
                <a:solidFill>
                  <a:srgbClr val="000000"/>
                </a:solidFill>
                <a:latin typeface="Comic Sans MS" charset="0"/>
              </a:rPr>
              <a:t>Visão Geral do Projeto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9081" y="2286894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t-BR" i="1" dirty="0">
                <a:solidFill>
                  <a:srgbClr val="000000"/>
                </a:solidFill>
                <a:latin typeface="Comic Sans MS" charset="0"/>
              </a:rPr>
              <a:t>Help us </a:t>
            </a:r>
            <a:r>
              <a:rPr lang="pt-BR" dirty="0">
                <a:solidFill>
                  <a:srgbClr val="000000"/>
                </a:solidFill>
                <a:latin typeface="Comic Sans MS" charset="0"/>
              </a:rPr>
              <a:t>é uma plataforma acadêmica com o propósito de promover a relação entre pessoas de varias áreas, para que troquem informações e conhecimentos. De tal maneira em que se ajudem uns aos outros de forma conjunta ou privada.</a:t>
            </a:r>
          </a:p>
          <a:p>
            <a:endParaRPr lang="pt-BR" dirty="0">
              <a:solidFill>
                <a:srgbClr val="000000"/>
              </a:solidFill>
              <a:latin typeface="Arial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1879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606049"/>
            <a:ext cx="9905998" cy="1478570"/>
          </a:xfrm>
        </p:spPr>
        <p:txBody>
          <a:bodyPr/>
          <a:lstStyle/>
          <a:p>
            <a:pPr algn="ctr"/>
            <a:r>
              <a:rPr lang="pt-BR" sz="2400" b="1" dirty="0">
                <a:solidFill>
                  <a:srgbClr val="000000"/>
                </a:solidFill>
                <a:latin typeface="Comic Sans MS"/>
              </a:rPr>
              <a:t>Tecnologias de Implementação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 dirty="0">
                <a:solidFill>
                  <a:srgbClr val="000000"/>
                </a:solidFill>
                <a:latin typeface="Calibri" charset="0"/>
              </a:rPr>
              <a:t>SGDB Mysql; </a:t>
            </a:r>
          </a:p>
          <a:p>
            <a:pPr algn="just"/>
            <a:r>
              <a:rPr lang="pt-BR" dirty="0">
                <a:solidFill>
                  <a:srgbClr val="000000"/>
                </a:solidFill>
                <a:latin typeface="Calibri" charset="0"/>
              </a:rPr>
              <a:t>Linguagem de Programação PHP; </a:t>
            </a:r>
          </a:p>
          <a:p>
            <a:pPr algn="just"/>
            <a:r>
              <a:rPr lang="pt-BR" dirty="0">
                <a:solidFill>
                  <a:srgbClr val="000000"/>
                </a:solidFill>
                <a:latin typeface="Calibri" charset="0"/>
              </a:rPr>
              <a:t>Linguagem de marcação: HTML; </a:t>
            </a:r>
          </a:p>
          <a:p>
            <a:pPr algn="just"/>
            <a:r>
              <a:rPr lang="pt-BR" dirty="0">
                <a:solidFill>
                  <a:srgbClr val="000000"/>
                </a:solidFill>
                <a:latin typeface="Calibri" charset="0"/>
              </a:rPr>
              <a:t>Linguagem de estilo: CSS; </a:t>
            </a:r>
          </a:p>
          <a:p>
            <a:pPr algn="just"/>
            <a:r>
              <a:rPr lang="pt-BR" dirty="0">
                <a:solidFill>
                  <a:srgbClr val="000000"/>
                </a:solidFill>
                <a:latin typeface="Calibri" charset="0"/>
              </a:rPr>
              <a:t>IDE de desenvolvimento: brackets portable; </a:t>
            </a:r>
          </a:p>
          <a:p>
            <a:pPr algn="just"/>
            <a:r>
              <a:rPr lang="pt-BR" dirty="0">
                <a:solidFill>
                  <a:srgbClr val="000000"/>
                </a:solidFill>
                <a:latin typeface="Calibri" charset="0"/>
              </a:rPr>
              <a:t> Servidor de desenvolvimento: Apache;</a:t>
            </a:r>
          </a:p>
          <a:p>
            <a:pPr algn="just"/>
            <a:r>
              <a:rPr lang="pt-BR" dirty="0">
                <a:solidFill>
                  <a:srgbClr val="000000"/>
                </a:solidFill>
                <a:latin typeface="Calibri" charset="0"/>
              </a:rPr>
              <a:t> Interface de manipulação do BD: Mysql Workbench.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6532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400" b="1" dirty="0">
                <a:solidFill>
                  <a:srgbClr val="000000"/>
                </a:solidFill>
                <a:latin typeface="Comic Sans MS" charset="0"/>
              </a:rPr>
              <a:t>Responsabilidades no Projeto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 descr="definicoens_pessoa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008" y="2102340"/>
            <a:ext cx="9538606" cy="272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1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1818" y="2838016"/>
            <a:ext cx="9905998" cy="1478570"/>
          </a:xfrm>
        </p:spPr>
        <p:txBody>
          <a:bodyPr/>
          <a:lstStyle/>
          <a:p>
            <a:pPr algn="ctr"/>
            <a:r>
              <a:rPr lang="pt-BR" sz="2400" b="1" dirty="0">
                <a:solidFill>
                  <a:srgbClr val="000000"/>
                </a:solidFill>
                <a:latin typeface="Comic Sans MS" charset="0"/>
              </a:rPr>
              <a:t>Requisitos do Projeto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0362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400" b="1" dirty="0">
                <a:solidFill>
                  <a:srgbClr val="000000"/>
                </a:solidFill>
                <a:latin typeface="Comic Sans MS" charset="0"/>
              </a:rPr>
              <a:t>Ator(es) do Sistema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solidFill>
                  <a:srgbClr val="000000"/>
                </a:solidFill>
                <a:latin typeface="Arial" charset="0"/>
              </a:rPr>
              <a:t>AT1 - Usuário: são pessoas que utilizam o sistema e compartilham conhecimentos mútuos.</a:t>
            </a:r>
          </a:p>
          <a:p>
            <a:pPr algn="just"/>
            <a:r>
              <a:rPr lang="pt-BR" dirty="0">
                <a:solidFill>
                  <a:srgbClr val="000000"/>
                </a:solidFill>
                <a:latin typeface="Arial" charset="0"/>
              </a:rPr>
              <a:t>AT2 - ADM: Administrador é aquele que organiza o site , coordena , ou como o próprio nome diz administra o site , em Fóruns, o administrador é aquele que tem o poder de excluir post, permitir a entrada de propagandas.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1180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400" b="1" i="1" dirty="0">
                <a:solidFill>
                  <a:srgbClr val="000000"/>
                </a:solidFill>
                <a:latin typeface="Comic Sans MS" charset="0"/>
              </a:rPr>
              <a:t>Requisitos Funcionais: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53070" y="1837632"/>
            <a:ext cx="10329813" cy="4389985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Comic Sans MS"/>
              </a:rPr>
              <a:t>RF1 - Cadastrar fórum: o ADM cadastra os fóruns do site;</a:t>
            </a:r>
          </a:p>
          <a:p>
            <a:pPr marL="0" indent="0" algn="just">
              <a:buNone/>
            </a:pPr>
            <a:r>
              <a:rPr lang="pt-BR" dirty="0">
                <a:solidFill>
                  <a:srgbClr val="000000"/>
                </a:solidFill>
                <a:latin typeface="Comic Sans MS"/>
              </a:rPr>
              <a:t>RF2 – Cadastrar disciplina: o ADM cadastra a disciplina, qual será a área de conhecimento do usuário;</a:t>
            </a:r>
          </a:p>
          <a:p>
            <a:pPr marL="0" indent="0" algn="just">
              <a:buNone/>
            </a:pPr>
            <a:r>
              <a:rPr lang="pt-BR" dirty="0">
                <a:solidFill>
                  <a:srgbClr val="000000"/>
                </a:solidFill>
                <a:latin typeface="Comic Sans MS"/>
              </a:rPr>
              <a:t>RF3 – Visualizar fórum ;</a:t>
            </a:r>
          </a:p>
          <a:p>
            <a:pPr marL="0" indent="0" algn="just">
              <a:buNone/>
            </a:pPr>
            <a:r>
              <a:rPr lang="pt-BR" dirty="0">
                <a:solidFill>
                  <a:srgbClr val="000000"/>
                </a:solidFill>
                <a:latin typeface="Comic Sans MS"/>
              </a:rPr>
              <a:t>RF4 – Enviar mensagens – Usuário escreverá mensagens;</a:t>
            </a:r>
          </a:p>
          <a:p>
            <a:pPr marL="0" indent="0" algn="just">
              <a:buNone/>
            </a:pPr>
            <a:r>
              <a:rPr lang="pt-BR" dirty="0">
                <a:solidFill>
                  <a:srgbClr val="000000"/>
                </a:solidFill>
                <a:latin typeface="Comic Sans MS"/>
              </a:rPr>
              <a:t>RF5 – Responder mensagens – Conversação;</a:t>
            </a:r>
          </a:p>
          <a:p>
            <a:pPr marL="0" indent="0" algn="just">
              <a:buNone/>
            </a:pPr>
            <a:r>
              <a:rPr lang="pt-BR" dirty="0">
                <a:solidFill>
                  <a:srgbClr val="000000"/>
                </a:solidFill>
                <a:latin typeface="Comic Sans MS"/>
              </a:rPr>
              <a:t>RF6 – editar habilidades – a área de conhecimento do usuário;</a:t>
            </a:r>
          </a:p>
          <a:p>
            <a:pPr marL="0" indent="0" algn="just">
              <a:buNone/>
            </a:pPr>
            <a:r>
              <a:rPr lang="pt-BR" dirty="0">
                <a:solidFill>
                  <a:srgbClr val="000000"/>
                </a:solidFill>
                <a:latin typeface="Comic Sans MS"/>
              </a:rPr>
              <a:t>RF7 – cadastrar habilidades - cadastra a área de conhecimento;</a:t>
            </a:r>
          </a:p>
          <a:p>
            <a:pPr marL="0" indent="0" algn="just">
              <a:buNone/>
            </a:pPr>
            <a:r>
              <a:rPr lang="pt-BR" dirty="0">
                <a:solidFill>
                  <a:srgbClr val="000000"/>
                </a:solidFill>
                <a:latin typeface="Comic Sans MS"/>
              </a:rPr>
              <a:t>RF8 – Visualizar habilidades;</a:t>
            </a:r>
          </a:p>
          <a:p>
            <a:pPr marL="0" indent="0" algn="just">
              <a:buNone/>
            </a:pPr>
            <a:r>
              <a:rPr lang="pt-BR" dirty="0">
                <a:solidFill>
                  <a:srgbClr val="000000"/>
                </a:solidFill>
                <a:latin typeface="Comic Sans MS"/>
              </a:rPr>
              <a:t>RF9 – excluir habilidades;</a:t>
            </a:r>
          </a:p>
          <a:p>
            <a:pPr marL="0" indent="0" algn="just">
              <a:buNone/>
            </a:pPr>
            <a:r>
              <a:rPr lang="pt-BR" dirty="0">
                <a:solidFill>
                  <a:srgbClr val="000000"/>
                </a:solidFill>
                <a:latin typeface="Comic Sans MS"/>
              </a:rPr>
              <a:t>RF10 – excluir conta - Poderá ser excluído a conta do usuário;</a:t>
            </a:r>
          </a:p>
          <a:p>
            <a:pPr marL="0" indent="0" algn="just">
              <a:buNone/>
            </a:pPr>
            <a:r>
              <a:rPr lang="pt-BR" dirty="0">
                <a:solidFill>
                  <a:srgbClr val="000000"/>
                </a:solidFill>
                <a:latin typeface="Comic Sans MS"/>
              </a:rPr>
              <a:t>RF11 – efetuar logoff;</a:t>
            </a:r>
          </a:p>
          <a:p>
            <a:pPr marL="0" indent="0" algn="just">
              <a:buNone/>
            </a:pPr>
            <a:r>
              <a:rPr lang="pt-BR" dirty="0">
                <a:solidFill>
                  <a:srgbClr val="000000"/>
                </a:solidFill>
                <a:latin typeface="Comic Sans MS"/>
              </a:rPr>
              <a:t>R12 – editar perfil – o usuário edita suas informações;</a:t>
            </a:r>
          </a:p>
          <a:p>
            <a:pPr marL="0" indent="0" algn="just">
              <a:buNone/>
            </a:pPr>
            <a:r>
              <a:rPr lang="pt-BR" dirty="0">
                <a:solidFill>
                  <a:srgbClr val="000000"/>
                </a:solidFill>
                <a:latin typeface="Comic Sans MS"/>
              </a:rPr>
              <a:t>R13 – cadastrar usuário;</a:t>
            </a:r>
          </a:p>
          <a:p>
            <a:pPr marL="0" indent="0" algn="just">
              <a:buNone/>
            </a:pPr>
            <a:r>
              <a:rPr lang="pt-BR" dirty="0">
                <a:solidFill>
                  <a:srgbClr val="000000"/>
                </a:solidFill>
                <a:latin typeface="Comic Sans MS"/>
              </a:rPr>
              <a:t>R14 – visualizar área de conhecimento – habilidades do usuário;</a:t>
            </a:r>
          </a:p>
          <a:p>
            <a:pPr marL="0" indent="0" algn="just">
              <a:buNone/>
            </a:pPr>
            <a:r>
              <a:rPr lang="pt-BR" dirty="0">
                <a:solidFill>
                  <a:srgbClr val="000000"/>
                </a:solidFill>
                <a:latin typeface="Comic Sans MS"/>
              </a:rPr>
              <a:t>R15 – pesquisar área de conhecimento;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6628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400" b="1" i="1" dirty="0">
                <a:solidFill>
                  <a:srgbClr val="000000"/>
                </a:solidFill>
                <a:latin typeface="Comic Sans MS" charset="0"/>
              </a:rPr>
              <a:t> Requisitos não-funcionais: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Arial" charset="0"/>
              </a:rPr>
              <a:t>RNF1 – Confiabilidade: sistema realiza e mantêm seu funcionamento em circunstâncias de rotina.</a:t>
            </a:r>
          </a:p>
          <a:p>
            <a:pPr marL="0" indent="0" algn="just">
              <a:buNone/>
            </a:pPr>
            <a:r>
              <a:rPr lang="pt-BR" dirty="0">
                <a:solidFill>
                  <a:srgbClr val="000000"/>
                </a:solidFill>
                <a:latin typeface="Arial" charset="0"/>
              </a:rPr>
              <a:t>RNF2 - Segurança: se estar protegido de riscos, perigos ou perdas.</a:t>
            </a:r>
          </a:p>
          <a:p>
            <a:pPr marL="0" indent="0" algn="just">
              <a:buNone/>
            </a:pPr>
            <a:r>
              <a:rPr lang="pt-BR" dirty="0">
                <a:solidFill>
                  <a:srgbClr val="000000"/>
                </a:solidFill>
                <a:latin typeface="Arial" charset="0"/>
              </a:rPr>
              <a:t>RNF3 - Disponibilidade: refere à presença funcional que faz com que seja possível dar respostas, resolver problemas ou simplesmente proporcionar uma ajuda limitada.</a:t>
            </a:r>
          </a:p>
          <a:p>
            <a:pPr marL="0" indent="0" algn="just">
              <a:buNone/>
            </a:pPr>
            <a:r>
              <a:rPr lang="pt-BR" dirty="0">
                <a:solidFill>
                  <a:srgbClr val="000000"/>
                </a:solidFill>
                <a:latin typeface="Arial" charset="0"/>
              </a:rPr>
              <a:t>RNF4 - Acessibilidade: consiste na possibilidade de acesso a um lugar ou conjunto de lugares.</a:t>
            </a:r>
          </a:p>
          <a:p>
            <a:pPr marL="0" indent="0" algn="just">
              <a:buNone/>
            </a:pPr>
            <a:r>
              <a:rPr lang="pt-BR" dirty="0">
                <a:solidFill>
                  <a:srgbClr val="000000"/>
                </a:solidFill>
                <a:latin typeface="Arial" charset="0"/>
              </a:rPr>
              <a:t>RNF5 - Integridade: estado daquilo que se apresenta ileso, intacto.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2783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</TotalTime>
  <Words>474</Words>
  <Application>Microsoft Office PowerPoint</Application>
  <PresentationFormat>Widescreen</PresentationFormat>
  <Paragraphs>64</Paragraphs>
  <Slides>17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Comic Sans MS</vt:lpstr>
      <vt:lpstr>Trebuchet MS</vt:lpstr>
      <vt:lpstr>Tw Cen MT</vt:lpstr>
      <vt:lpstr>Circuit</vt:lpstr>
      <vt:lpstr>Apresentação do PowerPoint</vt:lpstr>
      <vt:lpstr>Apresentação do PowerPoint</vt:lpstr>
      <vt:lpstr>Visão Geral do Projeto </vt:lpstr>
      <vt:lpstr>Tecnologias de Implementação </vt:lpstr>
      <vt:lpstr>Responsabilidades no Projeto </vt:lpstr>
      <vt:lpstr>Requisitos do Projeto </vt:lpstr>
      <vt:lpstr>Ator(es) do Sistema </vt:lpstr>
      <vt:lpstr>Requisitos Funcionais: </vt:lpstr>
      <vt:lpstr> Requisitos não-funcionais: </vt:lpstr>
      <vt:lpstr> Diagrama de Casos de Uso </vt:lpstr>
      <vt:lpstr>Diagrama de Classes </vt:lpstr>
      <vt:lpstr>Diagrama Entidade Relacionamento </vt:lpstr>
      <vt:lpstr>Wireframes </vt:lpstr>
      <vt:lpstr>Apresentação do PowerPoint</vt:lpstr>
      <vt:lpstr>Apresentação do PowerPoint</vt:lpstr>
      <vt:lpstr>Apresentação do PowerPoint</vt:lpstr>
      <vt:lpstr> público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</dc:creator>
  <cp:lastModifiedBy>Andre</cp:lastModifiedBy>
  <cp:revision>5</cp:revision>
  <dcterms:created xsi:type="dcterms:W3CDTF">2014-08-26T23:43:54Z</dcterms:created>
  <dcterms:modified xsi:type="dcterms:W3CDTF">2016-06-09T02:51:29Z</dcterms:modified>
</cp:coreProperties>
</file>