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56" r:id="rId3"/>
    <p:sldId id="260" r:id="rId4"/>
    <p:sldId id="262" r:id="rId5"/>
    <p:sldId id="267" r:id="rId6"/>
    <p:sldId id="265" r:id="rId7"/>
    <p:sldId id="263" r:id="rId8"/>
    <p:sldId id="266" r:id="rId9"/>
    <p:sldId id="268" r:id="rId10"/>
    <p:sldId id="269" r:id="rId11"/>
    <p:sldId id="270" r:id="rId12"/>
    <p:sldId id="271" r:id="rId13"/>
    <p:sldId id="272" r:id="rId14"/>
    <p:sldId id="275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3AF5D-505F-E741-A722-5BE7E59B14FC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99E61-9B19-B343-9C3E-51A979B9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B0C0-DC71-954C-939A-86335BE1B93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A43D-397D-0745-BE2B-37ECF915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Bessel function of the first kind, order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8531"/>
            <a:ext cx="10058400" cy="30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Our Initial Problem with our Updated Transform: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38" y="2279738"/>
            <a:ext cx="5160935" cy="38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2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multiplying by 2pi in transform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21" y="1289897"/>
            <a:ext cx="7119000" cy="53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7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the distance of radius we simulate/number of samples: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91" y="1390105"/>
            <a:ext cx="7119000" cy="53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again: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77" y="1690688"/>
            <a:ext cx="6717557" cy="50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9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online </a:t>
            </a:r>
            <a:r>
              <a:rPr lang="en-US" dirty="0" err="1" smtClean="0"/>
              <a:t>matlab</a:t>
            </a:r>
            <a:r>
              <a:rPr lang="en-US" dirty="0" smtClean="0"/>
              <a:t> code with and without multiplying by 2pi: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315"/>
            <a:ext cx="5897394" cy="4415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79" y="2317315"/>
            <a:ext cx="6031172" cy="45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9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r resolution/higher resolution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1429"/>
            <a:ext cx="6105192" cy="4571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06" y="1891429"/>
            <a:ext cx="6105192" cy="45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0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Tried normalizing by max: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82" y="1227267"/>
            <a:ext cx="7119000" cy="53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1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4" y="626550"/>
            <a:ext cx="5261035" cy="885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33318" y="1055078"/>
            <a:ext cx="975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01" y="1338775"/>
            <a:ext cx="7112000" cy="533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89255" y="607480"/>
            <a:ext cx="270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dsp-book.narod.ru</a:t>
            </a:r>
            <a:r>
              <a:rPr lang="en-US" dirty="0" smtClean="0"/>
              <a:t>/HFTSP/8579ch17.pdf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6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3" y="393215"/>
            <a:ext cx="5261035" cy="885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33318" y="835810"/>
            <a:ext cx="975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01" y="1511740"/>
            <a:ext cx="711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5736" y="1278405"/>
            <a:ext cx="386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resolution in r axis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8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cumtrapz</a:t>
            </a:r>
            <a:r>
              <a:rPr lang="en-US" dirty="0"/>
              <a:t> for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690688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7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Second Source for Transform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30" y="1845434"/>
            <a:ext cx="7413850" cy="5012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392238"/>
            <a:ext cx="3098800" cy="59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5354" y="562708"/>
            <a:ext cx="276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mathworld.wolfram.com</a:t>
            </a:r>
            <a:r>
              <a:rPr lang="en-US" dirty="0"/>
              <a:t>/</a:t>
            </a:r>
            <a:r>
              <a:rPr lang="en-US" dirty="0" err="1"/>
              <a:t>HankelTransform.html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5354" y="2003206"/>
            <a:ext cx="22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k = 2*pi*q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2"/>
          <a:stretch/>
        </p:blipFill>
        <p:spPr>
          <a:xfrm>
            <a:off x="6597747" y="1357895"/>
            <a:ext cx="1261509" cy="659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1505243"/>
            <a:ext cx="50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47914" y="1505243"/>
            <a:ext cx="3235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71471" y="1285915"/>
            <a:ext cx="31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50437" y="4248443"/>
            <a:ext cx="199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It all matches!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35" y="375139"/>
            <a:ext cx="3695700" cy="76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85" y="1327052"/>
            <a:ext cx="7112000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47385" y="0"/>
            <a:ext cx="2208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www.stat.phys.titech.ac.jp</a:t>
            </a:r>
            <a:r>
              <a:rPr lang="en-US" dirty="0"/>
              <a:t>/~</a:t>
            </a:r>
            <a:r>
              <a:rPr lang="en-US" dirty="0" err="1"/>
              <a:t>yokoyama</a:t>
            </a:r>
            <a:r>
              <a:rPr lang="en-US" dirty="0"/>
              <a:t>/memo4.pdf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0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definitions?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6851"/>
            <a:ext cx="8851900" cy="177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0954"/>
            <a:ext cx="5080000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9606" y="2130954"/>
            <a:ext cx="377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83483" y="4628119"/>
            <a:ext cx="99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8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35" y="375139"/>
            <a:ext cx="36957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19" y="1223889"/>
            <a:ext cx="6852531" cy="5139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9249" y="375139"/>
            <a:ext cx="203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multiplying by 2pi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Wolfram’s definition for               is also different by a factor of 2pi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20"/>
          <a:stretch/>
        </p:blipFill>
        <p:spPr>
          <a:xfrm>
            <a:off x="6450428" y="265906"/>
            <a:ext cx="131493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9610</TotalTime>
  <Words>112</Words>
  <Application>Microsoft Macintosh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Bessel function of the first kind, order 0</vt:lpstr>
      <vt:lpstr>PowerPoint Presentation</vt:lpstr>
      <vt:lpstr>PowerPoint Presentation</vt:lpstr>
      <vt:lpstr>Using cumtrapz for integration</vt:lpstr>
      <vt:lpstr>Found Second Source for Transform</vt:lpstr>
      <vt:lpstr>PowerPoint Presentation</vt:lpstr>
      <vt:lpstr>Conflicting definitions?</vt:lpstr>
      <vt:lpstr>PowerPoint Presentation</vt:lpstr>
      <vt:lpstr>Wolfram’s definition for               is also different by a factor of 2pi </vt:lpstr>
      <vt:lpstr>Revisiting Our Initial Problem with our Updated Transform:</vt:lpstr>
      <vt:lpstr>Not multiplying by 2pi in transform</vt:lpstr>
      <vt:lpstr>Increasing the distance of radius we simulate/number of samples:</vt:lpstr>
      <vt:lpstr>And again:</vt:lpstr>
      <vt:lpstr>Using online matlab code with and without multiplying by 2pi: </vt:lpstr>
      <vt:lpstr>Lower r resolution/higher resolution</vt:lpstr>
      <vt:lpstr>Tried normalizing by max: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Stier</dc:creator>
  <cp:lastModifiedBy>Andrew Stier</cp:lastModifiedBy>
  <cp:revision>26</cp:revision>
  <dcterms:created xsi:type="dcterms:W3CDTF">2017-04-03T20:16:08Z</dcterms:created>
  <dcterms:modified xsi:type="dcterms:W3CDTF">2017-04-13T19:44:54Z</dcterms:modified>
</cp:coreProperties>
</file>