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1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3815-3AAC-4F04-B467-DBE0AB05EF4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49" y="0"/>
            <a:ext cx="6145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Stier, Andrew</dc:creator>
  <cp:lastModifiedBy>Stier, Andrew</cp:lastModifiedBy>
  <cp:revision>2</cp:revision>
  <dcterms:created xsi:type="dcterms:W3CDTF">2017-04-21T21:59:28Z</dcterms:created>
  <dcterms:modified xsi:type="dcterms:W3CDTF">2017-04-21T22:29:30Z</dcterms:modified>
</cp:coreProperties>
</file>