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5" r:id="rId9"/>
    <p:sldId id="266" r:id="rId10"/>
    <p:sldId id="267" r:id="rId11"/>
    <p:sldId id="264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90" d="100"/>
          <a:sy n="90" d="100"/>
        </p:scale>
        <p:origin x="6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815-3AAC-4F04-B467-DBE0AB05EF43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B26A-B92F-49DE-9150-2739B90E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9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815-3AAC-4F04-B467-DBE0AB05EF43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B26A-B92F-49DE-9150-2739B90E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2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815-3AAC-4F04-B467-DBE0AB05EF43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B26A-B92F-49DE-9150-2739B90E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5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815-3AAC-4F04-B467-DBE0AB05EF43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B26A-B92F-49DE-9150-2739B90E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8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815-3AAC-4F04-B467-DBE0AB05EF43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B26A-B92F-49DE-9150-2739B90E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7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815-3AAC-4F04-B467-DBE0AB05EF43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B26A-B92F-49DE-9150-2739B90E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1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815-3AAC-4F04-B467-DBE0AB05EF43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B26A-B92F-49DE-9150-2739B90E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4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815-3AAC-4F04-B467-DBE0AB05EF43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B26A-B92F-49DE-9150-2739B90E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0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815-3AAC-4F04-B467-DBE0AB05EF43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B26A-B92F-49DE-9150-2739B90E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815-3AAC-4F04-B467-DBE0AB05EF43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B26A-B92F-49DE-9150-2739B90E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3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815-3AAC-4F04-B467-DBE0AB05EF43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B26A-B92F-49DE-9150-2739B90E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1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C3815-3AAC-4F04-B467-DBE0AB05EF43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4B26A-B92F-49DE-9150-2739B90E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9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at our Discrete </a:t>
            </a:r>
            <a:r>
              <a:rPr lang="en-US" dirty="0" err="1" smtClean="0"/>
              <a:t>Hankel</a:t>
            </a:r>
            <a:r>
              <a:rPr lang="en-US" dirty="0" smtClean="0"/>
              <a:t> Transform: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606" y="2027769"/>
            <a:ext cx="4475311" cy="3513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75637" y="3806456"/>
            <a:ext cx="10004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reflection at each point k is calculated individually, so the difference between f values has no impact.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60698" y="4572001"/>
            <a:ext cx="808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we choose f we are choosing points to sample the “continuous” transform at.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3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and local match perfectly after matching parameters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036" y="2008316"/>
            <a:ext cx="6008382" cy="449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69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parameter I haven’t accounted for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68503" y="1988288"/>
            <a:ext cx="373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detector </a:t>
            </a:r>
            <a:r>
              <a:rPr lang="en-US" dirty="0"/>
              <a:t>numerical aperture of 0.22</a:t>
            </a:r>
          </a:p>
        </p:txBody>
      </p:sp>
    </p:spTree>
    <p:extLst>
      <p:ext uri="{BB962C8B-B14F-4D97-AF65-F5344CB8AC3E}">
        <p14:creationId xmlns:p14="http://schemas.microsoft.com/office/powerpoint/2010/main" val="3582238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other issue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6660" y="2647507"/>
            <a:ext cx="4291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Distance_mm</a:t>
            </a:r>
            <a:r>
              <a:rPr lang="en-US" dirty="0" smtClean="0"/>
              <a:t>(1) = half of specified </a:t>
            </a:r>
            <a:r>
              <a:rPr lang="en-US" smtClean="0"/>
              <a:t>step size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Distance doesn’t start at 0!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7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649" y="0"/>
            <a:ext cx="6145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0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338" y="1781631"/>
            <a:ext cx="5918568" cy="443156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Baddour</a:t>
            </a:r>
            <a:r>
              <a:rPr lang="en-US" dirty="0" smtClean="0"/>
              <a:t> transform failed simple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4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and space sampler also did not 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492" y="2097818"/>
            <a:ext cx="5646458" cy="422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5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7551"/>
            <a:ext cx="5334876" cy="39945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436" y="1798219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 =r * 2 * pi /M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689" y="2130981"/>
            <a:ext cx="5383716" cy="40310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75498" y="1723779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 = 0:1:6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Transforms seem relatively invariant to frequency sampling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25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549" y="2629538"/>
            <a:ext cx="5200458" cy="38938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30907" y="2260206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 = 0: 0.66 :6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Transforms seem relatively invariant to frequency sampling methods</a:t>
            </a:r>
          </a:p>
        </p:txBody>
      </p:sp>
    </p:spTree>
    <p:extLst>
      <p:ext uri="{BB962C8B-B14F-4D97-AF65-F5344CB8AC3E}">
        <p14:creationId xmlns:p14="http://schemas.microsoft.com/office/powerpoint/2010/main" val="165026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f how I would for Fourier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9" y="2668772"/>
            <a:ext cx="4972429" cy="37231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875" y="2668772"/>
            <a:ext cx="4972428" cy="37231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66214" y="1690688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f_n</a:t>
            </a:r>
            <a:r>
              <a:rPr lang="en-US" dirty="0" smtClean="0"/>
              <a:t> = 1/(N*T) *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85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891" y="682588"/>
            <a:ext cx="645795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1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400" y="2057178"/>
            <a:ext cx="65627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39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144</Words>
  <Application>Microsoft Office PowerPoint</Application>
  <PresentationFormat>Widescreen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Baddour transform failed simple example</vt:lpstr>
      <vt:lpstr>Frequency and space sampler also did not work</vt:lpstr>
      <vt:lpstr>Transforms seem relatively invariant to frequency sampling methods</vt:lpstr>
      <vt:lpstr>Transforms seem relatively invariant to frequency sampling methods</vt:lpstr>
      <vt:lpstr>Choosing f how I would for Fourier</vt:lpstr>
      <vt:lpstr>PowerPoint Presentation</vt:lpstr>
      <vt:lpstr>PowerPoint Presentation</vt:lpstr>
      <vt:lpstr>Looking at our Discrete Hankel Transform:</vt:lpstr>
      <vt:lpstr>GPU and local match perfectly after matching parameters</vt:lpstr>
      <vt:lpstr>One parameter I haven’t accounted for</vt:lpstr>
      <vt:lpstr>One other issue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Stier, Andrew</dc:creator>
  <cp:lastModifiedBy>Stier, Andrew</cp:lastModifiedBy>
  <cp:revision>11</cp:revision>
  <dcterms:created xsi:type="dcterms:W3CDTF">2017-04-21T21:59:28Z</dcterms:created>
  <dcterms:modified xsi:type="dcterms:W3CDTF">2017-04-24T23:20:56Z</dcterms:modified>
</cp:coreProperties>
</file>