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  <p:sldId id="257" r:id="rId5"/>
    <p:sldId id="258" r:id="rId6"/>
    <p:sldId id="261" r:id="rId7"/>
    <p:sldId id="259" r:id="rId8"/>
    <p:sldId id="260" r:id="rId9"/>
    <p:sldId id="262" r:id="rId10"/>
    <p:sldId id="264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0" d="100"/>
          <a:sy n="90" d="100"/>
        </p:scale>
        <p:origin x="6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1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3815-3AAC-4F04-B467-DBE0AB05EF4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our Discrete </a:t>
            </a:r>
            <a:r>
              <a:rPr lang="en-US" dirty="0" err="1" smtClean="0"/>
              <a:t>Hankel</a:t>
            </a:r>
            <a:r>
              <a:rPr lang="en-US" dirty="0" smtClean="0"/>
              <a:t> Transform: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06" y="2027769"/>
            <a:ext cx="4475311" cy="351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5637" y="3806456"/>
            <a:ext cx="1000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reflection at each point k is calculated individually, so the difference between f values has no impact.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0698" y="4572001"/>
            <a:ext cx="80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choose f we are choosing points to sample the “continuous” transform 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and local match perfectly after matching parameters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36" y="2008316"/>
            <a:ext cx="6008382" cy="44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parameter I haven’t accounted for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8503" y="1988288"/>
            <a:ext cx="373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detector </a:t>
            </a:r>
            <a:r>
              <a:rPr lang="en-US" dirty="0"/>
              <a:t>numerical aperture of 0.22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37" y="4506913"/>
            <a:ext cx="8166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other issue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6660" y="2647507"/>
            <a:ext cx="429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Distance_mm</a:t>
            </a:r>
            <a:r>
              <a:rPr lang="en-US" dirty="0" smtClean="0"/>
              <a:t>(1) = half of specified </a:t>
            </a:r>
            <a:r>
              <a:rPr lang="en-US" smtClean="0"/>
              <a:t>step size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Distance doesn’t start at 0!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91" y="682588"/>
            <a:ext cx="64579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00" y="2057178"/>
            <a:ext cx="6562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49" y="0"/>
            <a:ext cx="6145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38" y="1781631"/>
            <a:ext cx="5918568" cy="44315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Baddour</a:t>
            </a:r>
            <a:r>
              <a:rPr lang="en-US" dirty="0" smtClean="0"/>
              <a:t> transform failed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and space sampler also did not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92" y="2097818"/>
            <a:ext cx="5646458" cy="42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5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551"/>
            <a:ext cx="5334876" cy="39945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436" y="179821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=r * 2 * pi /M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9" y="2130981"/>
            <a:ext cx="5383716" cy="4031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5498" y="172377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0:1:6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 seem relatively invariant to frequency sampling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5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49" y="2629538"/>
            <a:ext cx="5200458" cy="38938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0907" y="226020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0: 0.66 </a:t>
            </a:r>
            <a:r>
              <a:rPr lang="en-US" dirty="0" smtClean="0"/>
              <a:t>:10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Transforms seem relatively invariant to frequency sampling methods</a:t>
            </a:r>
          </a:p>
        </p:txBody>
      </p:sp>
    </p:spTree>
    <p:extLst>
      <p:ext uri="{BB962C8B-B14F-4D97-AF65-F5344CB8AC3E}">
        <p14:creationId xmlns:p14="http://schemas.microsoft.com/office/powerpoint/2010/main" val="165026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 how I would for Fourier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9" y="2668772"/>
            <a:ext cx="4972429" cy="3723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75" y="2668772"/>
            <a:ext cx="4972428" cy="3723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6214" y="169068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f_n</a:t>
            </a:r>
            <a:r>
              <a:rPr lang="en-US" dirty="0" smtClean="0"/>
              <a:t> = 1/(N*T) *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8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144</Words>
  <Application>Microsoft Macintosh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Looking at our Discrete Hankel Transform:</vt:lpstr>
      <vt:lpstr>PowerPoint Presentation</vt:lpstr>
      <vt:lpstr>PowerPoint Presentation</vt:lpstr>
      <vt:lpstr>PowerPoint Presentation</vt:lpstr>
      <vt:lpstr>Baddour transform failed simple example</vt:lpstr>
      <vt:lpstr>Frequency and space sampler also did not work</vt:lpstr>
      <vt:lpstr>Transforms seem relatively invariant to frequency sampling methods</vt:lpstr>
      <vt:lpstr>Transforms seem relatively invariant to frequency sampling methods</vt:lpstr>
      <vt:lpstr>Choosing f how I would for Fourier</vt:lpstr>
      <vt:lpstr>GPU and local match perfectly after matching parameters</vt:lpstr>
      <vt:lpstr>One parameter I haven’t accounted for</vt:lpstr>
      <vt:lpstr>One other issue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Stier, Andrew</dc:creator>
  <cp:lastModifiedBy>Andrew Stier</cp:lastModifiedBy>
  <cp:revision>13</cp:revision>
  <dcterms:created xsi:type="dcterms:W3CDTF">2017-04-21T21:59:28Z</dcterms:created>
  <dcterms:modified xsi:type="dcterms:W3CDTF">2017-04-25T18:39:43Z</dcterms:modified>
</cp:coreProperties>
</file>