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2" r:id="rId5"/>
    <p:sldId id="267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B0C0-DC71-954C-939A-86335BE1B9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Bessel function of the first kind, order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8531"/>
            <a:ext cx="100584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Our Initial Problem with our Updated Transform: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38" y="2279738"/>
            <a:ext cx="5160935" cy="38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multiplying by 2pi in 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21" y="1289897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distance of radius we simulate/number of samples: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91" y="1390105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again: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77" y="1690688"/>
            <a:ext cx="6717557" cy="50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online </a:t>
            </a:r>
            <a:r>
              <a:rPr lang="en-US" dirty="0" err="1" smtClean="0"/>
              <a:t>matlab</a:t>
            </a:r>
            <a:r>
              <a:rPr lang="en-US" dirty="0" smtClean="0"/>
              <a:t> code with and without multiplying by 2pi: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315"/>
            <a:ext cx="5897394" cy="4415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9" y="2317315"/>
            <a:ext cx="6031172" cy="45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r resolution/higher resolution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429"/>
            <a:ext cx="6105192" cy="4571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6" y="1891429"/>
            <a:ext cx="6105192" cy="45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normalizing by max: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82" y="1227267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4" y="626550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1055078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338775"/>
            <a:ext cx="7112000" cy="533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9255" y="607480"/>
            <a:ext cx="270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dsp-book.narod.ru</a:t>
            </a:r>
            <a:r>
              <a:rPr lang="en-US" dirty="0" smtClean="0"/>
              <a:t>/HFTSP/8579ch17.pdf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3" y="393215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835810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51174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5736" y="1278405"/>
            <a:ext cx="38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resolution in r 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cumtrapz</a:t>
            </a:r>
            <a:r>
              <a:rPr lang="en-US" dirty="0"/>
              <a:t> for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69068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Second Source for 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30" y="1845434"/>
            <a:ext cx="7413850" cy="5012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392238"/>
            <a:ext cx="3098800" cy="59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5354" y="562708"/>
            <a:ext cx="27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mathworld.wolfram.com</a:t>
            </a:r>
            <a:r>
              <a:rPr lang="en-US" dirty="0"/>
              <a:t>/</a:t>
            </a:r>
            <a:r>
              <a:rPr lang="en-US" dirty="0" err="1"/>
              <a:t>HankelTransform.html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5354" y="1989138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k = 2*pi*q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2"/>
          <a:stretch/>
        </p:blipFill>
        <p:spPr>
          <a:xfrm>
            <a:off x="6597747" y="1357895"/>
            <a:ext cx="1261509" cy="65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505243"/>
            <a:ext cx="5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7914" y="1505243"/>
            <a:ext cx="3235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1471" y="1285915"/>
            <a:ext cx="31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0437" y="4248443"/>
            <a:ext cx="19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It all matches!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85" y="1327052"/>
            <a:ext cx="711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7385" y="0"/>
            <a:ext cx="220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www.stat.phys.titech.ac.jp</a:t>
            </a:r>
            <a:r>
              <a:rPr lang="en-US" dirty="0"/>
              <a:t>/~</a:t>
            </a:r>
            <a:r>
              <a:rPr lang="en-US" dirty="0" err="1"/>
              <a:t>yokoyama</a:t>
            </a:r>
            <a:r>
              <a:rPr lang="en-US" dirty="0"/>
              <a:t>/memo4.pdf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definitions?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6851"/>
            <a:ext cx="8851900" cy="177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954"/>
            <a:ext cx="50800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606" y="2130954"/>
            <a:ext cx="37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483" y="4628119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19" y="1223889"/>
            <a:ext cx="6852531" cy="5139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9249" y="375139"/>
            <a:ext cx="20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multiplying by 2pi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Wolfram’s definition for               is also different by a factor of 2pi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0"/>
          <a:stretch/>
        </p:blipFill>
        <p:spPr>
          <a:xfrm>
            <a:off x="6450428" y="265906"/>
            <a:ext cx="131493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8220</TotalTime>
  <Words>112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Bessel function of the first kind, order 0</vt:lpstr>
      <vt:lpstr>PowerPoint Presentation</vt:lpstr>
      <vt:lpstr>PowerPoint Presentation</vt:lpstr>
      <vt:lpstr>Using cumtrapz for integration</vt:lpstr>
      <vt:lpstr>Found Second Source for Transform</vt:lpstr>
      <vt:lpstr>PowerPoint Presentation</vt:lpstr>
      <vt:lpstr>Conflicting definitions?</vt:lpstr>
      <vt:lpstr>PowerPoint Presentation</vt:lpstr>
      <vt:lpstr>Wolfram’s definition for               is also different by a factor of 2pi </vt:lpstr>
      <vt:lpstr>Revisiting Our Initial Problem with our Updated Transform:</vt:lpstr>
      <vt:lpstr>Not multiplying by 2pi in transform</vt:lpstr>
      <vt:lpstr>Increasing the distance of radius we simulate/number of samples:</vt:lpstr>
      <vt:lpstr>And again:</vt:lpstr>
      <vt:lpstr>Using online matlab code with and without multiplying by 2pi: </vt:lpstr>
      <vt:lpstr>Lower r resolution/higher resolution</vt:lpstr>
      <vt:lpstr>Tried normalizing by max: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Stier</dc:creator>
  <cp:lastModifiedBy>Stier, Andrew</cp:lastModifiedBy>
  <cp:revision>23</cp:revision>
  <dcterms:created xsi:type="dcterms:W3CDTF">2017-04-03T20:16:08Z</dcterms:created>
  <dcterms:modified xsi:type="dcterms:W3CDTF">2017-04-10T22:40:10Z</dcterms:modified>
</cp:coreProperties>
</file>