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FC8E-407B-4B9F-B49B-64ED134ACB6E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2E39-5222-4550-8D6D-6D14BAA3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3" y="1929008"/>
            <a:ext cx="6315245" cy="472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42" y="1929008"/>
            <a:ext cx="6440714" cy="48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1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 Between Bin’s Code and 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5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7" y="1966583"/>
            <a:ext cx="6085711" cy="4789609"/>
          </a:xfrm>
          <a:prstGeom prst="rect">
            <a:avLst/>
          </a:prstGeom>
        </p:spPr>
      </p:pic>
      <p:pic>
        <p:nvPicPr>
          <p:cNvPr id="1026" name="Picture 2" descr="An external file that holds a picture, illustration, etc.&#10;Object name is nihms165228f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" b="59866"/>
          <a:stretch/>
        </p:blipFill>
        <p:spPr bwMode="auto">
          <a:xfrm>
            <a:off x="5962389" y="1966583"/>
            <a:ext cx="6229611" cy="478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Key Difference Between Bin’s Code and Mine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Stier, Andrew</dc:creator>
  <cp:lastModifiedBy>Stier, Andrew</cp:lastModifiedBy>
  <cp:revision>4</cp:revision>
  <dcterms:created xsi:type="dcterms:W3CDTF">2017-05-09T23:30:32Z</dcterms:created>
  <dcterms:modified xsi:type="dcterms:W3CDTF">2017-05-10T02:41:28Z</dcterms:modified>
</cp:coreProperties>
</file>