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62CA-64CA-432D-BF9D-48B6749D487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56E0-DAD4-4FE2-ADDA-9E63667A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Egyszerű</a:t>
            </a:r>
            <a:r>
              <a:rPr lang="en-US" dirty="0" smtClean="0"/>
              <a:t> </a:t>
            </a:r>
            <a:r>
              <a:rPr lang="en-US" dirty="0" err="1" smtClean="0"/>
              <a:t>gépek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 – </a:t>
            </a:r>
            <a:r>
              <a:rPr lang="en-US" dirty="0" smtClean="0"/>
              <a:t>Archimedes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 protected his native Syracuse from invasion with these machines</a:t>
            </a:r>
          </a:p>
          <a:p>
            <a:r>
              <a:rPr lang="en-US" dirty="0" smtClean="0"/>
              <a:t>The </a:t>
            </a:r>
            <a:r>
              <a:rPr lang="en-US" dirty="0"/>
              <a:t>Claw of </a:t>
            </a:r>
            <a:r>
              <a:rPr lang="en-US" dirty="0" smtClean="0"/>
              <a:t>Archimedes</a:t>
            </a:r>
            <a:endParaRPr lang="en-US" dirty="0"/>
          </a:p>
        </p:txBody>
      </p:sp>
      <p:pic>
        <p:nvPicPr>
          <p:cNvPr id="6146" name="Picture 2" descr="claw of archimed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14651"/>
            <a:ext cx="5181600" cy="35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Inclined plane - </a:t>
            </a:r>
            <a:r>
              <a:rPr lang="en-US" dirty="0" err="1" smtClean="0"/>
              <a:t>Lejtő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is a way of lifting a load</a:t>
            </a:r>
          </a:p>
          <a:p>
            <a:r>
              <a:rPr lang="en-US" dirty="0" smtClean="0"/>
              <a:t>You need less force to lift the load on an inclined plane</a:t>
            </a:r>
          </a:p>
          <a:p>
            <a:pPr lvl="1"/>
            <a:r>
              <a:rPr lang="en-US" dirty="0" smtClean="0"/>
              <a:t>Steeper ramp: more force is required</a:t>
            </a:r>
          </a:p>
          <a:p>
            <a:pPr lvl="1"/>
            <a:r>
              <a:rPr lang="en-US" dirty="0" smtClean="0"/>
              <a:t>Gentler ramp: less force is required</a:t>
            </a:r>
          </a:p>
          <a:p>
            <a:pPr lvl="1"/>
            <a:endParaRPr lang="en-US" dirty="0"/>
          </a:p>
        </p:txBody>
      </p:sp>
      <p:pic>
        <p:nvPicPr>
          <p:cNvPr id="7172" name="Picture 4" descr="Képtalálat a következőre: „inclined plan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73" y="1027906"/>
            <a:ext cx="27908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éptalálat a következőre: „inclined plan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96" y="3835483"/>
            <a:ext cx="48101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3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Inclined plane</a:t>
            </a:r>
            <a:endParaRPr lang="en-US" dirty="0"/>
          </a:p>
        </p:txBody>
      </p:sp>
      <p:pic>
        <p:nvPicPr>
          <p:cNvPr id="15364" name="Picture 4" descr="Képtalálat a következőre: „inclined plane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4861"/>
            <a:ext cx="3829594" cy="28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Képtalálat a következőre: „inclined plan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92" y="1979052"/>
            <a:ext cx="5126746" cy="30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- </a:t>
            </a:r>
            <a:r>
              <a:rPr lang="en-US" dirty="0" err="1" smtClean="0"/>
              <a:t>Csavar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is a long inclined plane wrapped around a shaft</a:t>
            </a:r>
          </a:p>
          <a:p>
            <a:r>
              <a:rPr lang="en-US" dirty="0" smtClean="0"/>
              <a:t>You can exert a force that is much greater than the force used to turn the screw</a:t>
            </a:r>
            <a:endParaRPr lang="en-US" dirty="0"/>
          </a:p>
        </p:txBody>
      </p:sp>
      <p:pic>
        <p:nvPicPr>
          <p:cNvPr id="8194" name="Picture 2" descr="Képtalálat a következőre: „screw as an inclined plane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6"/>
          <a:stretch/>
        </p:blipFill>
        <p:spPr bwMode="auto">
          <a:xfrm>
            <a:off x="7277100" y="196851"/>
            <a:ext cx="4594059" cy="29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Képtalálat a következőre: „screw as an inclined plane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3"/>
          <a:stretch/>
        </p:blipFill>
        <p:spPr bwMode="auto">
          <a:xfrm>
            <a:off x="5282896" y="3481137"/>
            <a:ext cx="3667563" cy="33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Képtalálat a következőre: „screw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136232"/>
            <a:ext cx="2270216" cy="2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3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Wedge - </a:t>
            </a:r>
            <a:r>
              <a:rPr lang="en-US" dirty="0" err="1" smtClean="0"/>
              <a:t>Ék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Wedges are moving inclined planes that are driven under loads to lift, </a:t>
            </a:r>
            <a:r>
              <a:rPr lang="en-US" dirty="0" smtClean="0"/>
              <a:t>or </a:t>
            </a:r>
            <a:r>
              <a:rPr lang="en-US" dirty="0"/>
              <a:t>to split or </a:t>
            </a:r>
            <a:r>
              <a:rPr lang="en-US" dirty="0" smtClean="0"/>
              <a:t>separate</a:t>
            </a:r>
          </a:p>
          <a:p>
            <a:r>
              <a:rPr lang="en-US" dirty="0"/>
              <a:t>A longer, thinner wedge gives more mechanical advantage than a shorter, wider </a:t>
            </a:r>
            <a:r>
              <a:rPr lang="en-US" dirty="0" smtClean="0"/>
              <a:t>wedge</a:t>
            </a:r>
          </a:p>
          <a:p>
            <a:r>
              <a:rPr lang="en-US" dirty="0"/>
              <a:t>The main function of a wedge is to change the direction of the input </a:t>
            </a:r>
            <a:r>
              <a:rPr lang="en-US" dirty="0" smtClean="0"/>
              <a:t>force</a:t>
            </a:r>
            <a:endParaRPr lang="en-US" dirty="0"/>
          </a:p>
        </p:txBody>
      </p:sp>
      <p:pic>
        <p:nvPicPr>
          <p:cNvPr id="9220" name="Picture 4" descr="Képtalálat a következőre: „wedge simple machin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70" y="419025"/>
            <a:ext cx="3032578" cy="26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Képtalálat a következőre: „wedge simple machine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22" y="3324059"/>
            <a:ext cx="2666140" cy="2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Képtalálat a következőre: „wedge under door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67" y="738931"/>
            <a:ext cx="2704172" cy="18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Wedge</a:t>
            </a:r>
            <a:endParaRPr lang="en-US" dirty="0"/>
          </a:p>
        </p:txBody>
      </p:sp>
      <p:pic>
        <p:nvPicPr>
          <p:cNvPr id="10242" name="Picture 2" descr="Képtalálat a következőre: „wedge simple machine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379411"/>
            <a:ext cx="2916321" cy="33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Képtalálat a következőre: „wedge simple machin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5" y="1825625"/>
            <a:ext cx="2639955" cy="22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Képtalálat a következőre: „wedge simple machin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94" y="2522078"/>
            <a:ext cx="3831596" cy="22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want to lift an object</a:t>
            </a:r>
          </a:p>
          <a:p>
            <a:r>
              <a:rPr lang="en-US" dirty="0" smtClean="0"/>
              <a:t>Fixed pulley – </a:t>
            </a:r>
            <a:r>
              <a:rPr lang="en-US" dirty="0" err="1" smtClean="0"/>
              <a:t>Állócsiga</a:t>
            </a:r>
            <a:endParaRPr lang="en-US" dirty="0" smtClean="0"/>
          </a:p>
          <a:p>
            <a:pPr lvl="1"/>
            <a:r>
              <a:rPr lang="en-US" dirty="0" smtClean="0"/>
              <a:t>It is a wheel hanging from a beam. A rope is draped over the wheel and one end is attached to the object to be lifted. The other end is pulled down to lift the object</a:t>
            </a:r>
          </a:p>
          <a:p>
            <a:pPr lvl="1"/>
            <a:r>
              <a:rPr lang="en-US" dirty="0" smtClean="0"/>
              <a:t>A fixed pulley remains in the same place</a:t>
            </a:r>
            <a:endParaRPr lang="en-US" dirty="0" smtClean="0"/>
          </a:p>
          <a:p>
            <a:pPr lvl="1"/>
            <a:r>
              <a:rPr lang="en-US" dirty="0" smtClean="0"/>
              <a:t>It requires the same force</a:t>
            </a:r>
          </a:p>
          <a:p>
            <a:pPr lvl="1"/>
            <a:r>
              <a:rPr lang="en-US" dirty="0" smtClean="0"/>
              <a:t>It changes the direction of the force</a:t>
            </a:r>
          </a:p>
          <a:p>
            <a:r>
              <a:rPr lang="en-US" dirty="0" smtClean="0"/>
              <a:t>The pulley let us pull down the object instead of up on the rope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74" name="Picture 10" descr="Képtalálat a következőre: „pulley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28" y="1360405"/>
            <a:ext cx="2224353" cy="224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éptalálat a következőre: „pulley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95"/>
          <a:stretch/>
        </p:blipFill>
        <p:spPr bwMode="auto">
          <a:xfrm>
            <a:off x="9611758" y="2648555"/>
            <a:ext cx="1426329" cy="27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Movable pulley -</a:t>
            </a:r>
            <a:r>
              <a:rPr lang="en-US" dirty="0" err="1" smtClean="0"/>
              <a:t>Mozgócsiga</a:t>
            </a:r>
            <a:endParaRPr lang="en-US" dirty="0" smtClean="0"/>
          </a:p>
          <a:p>
            <a:pPr lvl="1"/>
            <a:r>
              <a:rPr lang="en-US" dirty="0" smtClean="0"/>
              <a:t>It is attached to the weight</a:t>
            </a:r>
          </a:p>
          <a:p>
            <a:pPr lvl="1"/>
            <a:r>
              <a:rPr lang="en-US" dirty="0" smtClean="0"/>
              <a:t>It is hung in such way that it moves when you lift the object</a:t>
            </a:r>
          </a:p>
          <a:p>
            <a:pPr lvl="1"/>
            <a:r>
              <a:rPr lang="en-US" dirty="0" smtClean="0"/>
              <a:t>It doesn’t change the direction of the force</a:t>
            </a:r>
          </a:p>
          <a:p>
            <a:pPr lvl="1"/>
            <a:r>
              <a:rPr lang="en-US" dirty="0" smtClean="0"/>
              <a:t>It reduces the magnitude of the force by half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 descr="Képtalálat a következőre: „pulley”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6" r="40756"/>
          <a:stretch/>
        </p:blipFill>
        <p:spPr bwMode="auto">
          <a:xfrm>
            <a:off x="7583549" y="1066256"/>
            <a:ext cx="2330471" cy="44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Combined pulley -</a:t>
            </a:r>
            <a:r>
              <a:rPr lang="en-US" dirty="0" err="1" smtClean="0"/>
              <a:t>Csigapár</a:t>
            </a:r>
            <a:endParaRPr lang="en-US" dirty="0" smtClean="0"/>
          </a:p>
          <a:p>
            <a:pPr lvl="1"/>
            <a:r>
              <a:rPr lang="en-US" dirty="0" smtClean="0"/>
              <a:t>It’s a combination of a fixed and a movable pulley</a:t>
            </a:r>
          </a:p>
          <a:p>
            <a:pPr lvl="1"/>
            <a:r>
              <a:rPr lang="en-US" dirty="0" smtClean="0"/>
              <a:t>It changes the direction of the force</a:t>
            </a:r>
          </a:p>
          <a:p>
            <a:pPr lvl="1"/>
            <a:r>
              <a:rPr lang="en-US" dirty="0" smtClean="0"/>
              <a:t>It reduces the magnitude of the force by half</a:t>
            </a:r>
          </a:p>
          <a:p>
            <a:pPr lvl="1"/>
            <a:endParaRPr lang="en-US" dirty="0"/>
          </a:p>
        </p:txBody>
      </p:sp>
      <p:pic>
        <p:nvPicPr>
          <p:cNvPr id="13314" name="Picture 2" descr="Képtalálat a következőre: „pulley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5"/>
          <a:stretch/>
        </p:blipFill>
        <p:spPr bwMode="auto">
          <a:xfrm>
            <a:off x="7138737" y="1027906"/>
            <a:ext cx="2402052" cy="34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Pulley system - </a:t>
            </a:r>
            <a:r>
              <a:rPr lang="en-US" dirty="0" err="1" smtClean="0"/>
              <a:t>Csigasor</a:t>
            </a:r>
            <a:endParaRPr lang="en-US" dirty="0" smtClean="0"/>
          </a:p>
          <a:p>
            <a:pPr lvl="1"/>
            <a:r>
              <a:rPr lang="en-US" dirty="0" smtClean="0"/>
              <a:t>Two or more pairs of fixed and movable pulley</a:t>
            </a:r>
          </a:p>
          <a:p>
            <a:pPr lvl="1"/>
            <a:r>
              <a:rPr lang="en-US" dirty="0" smtClean="0"/>
              <a:t>Two pairs: The force is going to be the quarter of the original force</a:t>
            </a:r>
          </a:p>
          <a:p>
            <a:pPr lvl="1"/>
            <a:r>
              <a:rPr lang="en-US" dirty="0" smtClean="0"/>
              <a:t>Three pairs: </a:t>
            </a:r>
            <a:r>
              <a:rPr lang="en-US" dirty="0" smtClean="0"/>
              <a:t>The force is going to be the eighth of the original force</a:t>
            </a:r>
            <a:endParaRPr lang="en-US" dirty="0"/>
          </a:p>
        </p:txBody>
      </p:sp>
      <p:pic>
        <p:nvPicPr>
          <p:cNvPr id="14338" name="Picture 2" descr="Képtalálat a következőre: „pulley system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86"/>
          <a:stretch/>
        </p:blipFill>
        <p:spPr bwMode="auto">
          <a:xfrm>
            <a:off x="5739062" y="894639"/>
            <a:ext cx="3230767" cy="284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Képtalálat a következőre: „pulley system”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1"/>
          <a:stretch/>
        </p:blipFill>
        <p:spPr bwMode="auto">
          <a:xfrm>
            <a:off x="9771017" y="1015687"/>
            <a:ext cx="1335246" cy="26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Képtalálat a következőre: „pulley system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2"/>
          <a:stretch/>
        </p:blipFill>
        <p:spPr bwMode="auto">
          <a:xfrm>
            <a:off x="8987247" y="3616760"/>
            <a:ext cx="800785" cy="27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https://www.youtube.com/watch?v=cXioskE2N8s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Throughout the history, humans have developed several devices to make work easier</a:t>
            </a:r>
          </a:p>
          <a:p>
            <a:r>
              <a:rPr lang="en-US" dirty="0" smtClean="0"/>
              <a:t>The most notable of these are known as simple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and axle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wheel is considered to be one of the most significant inventions in the history of the </a:t>
            </a:r>
            <a:r>
              <a:rPr lang="en-US" dirty="0" smtClean="0"/>
              <a:t>world</a:t>
            </a:r>
          </a:p>
          <a:p>
            <a:r>
              <a:rPr lang="en-US" dirty="0"/>
              <a:t>The wheel greatly reduces the friction encountered when an object is moved over a </a:t>
            </a:r>
            <a:r>
              <a:rPr lang="en-US" dirty="0" smtClean="0"/>
              <a:t>surface</a:t>
            </a:r>
            <a:endParaRPr lang="en-US" dirty="0"/>
          </a:p>
        </p:txBody>
      </p:sp>
      <p:pic>
        <p:nvPicPr>
          <p:cNvPr id="1026" name="Picture 2" descr="Képtalálat a következőre: „wheel and ax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810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machines help humans increase the force applied to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 -</a:t>
            </a:r>
            <a:r>
              <a:rPr lang="en-US" dirty="0" err="1" smtClean="0"/>
              <a:t>Emelő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lever consists of a long beam and a fulcrum, or pivot</a:t>
            </a:r>
            <a:endParaRPr lang="en-US" dirty="0"/>
          </a:p>
        </p:txBody>
      </p:sp>
      <p:pic>
        <p:nvPicPr>
          <p:cNvPr id="6" name="Picture 2" descr="Képtalálat a következőre: „lever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00" y="1341313"/>
            <a:ext cx="48101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éptalálat a következőre: „lever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16255"/>
          <a:stretch/>
        </p:blipFill>
        <p:spPr bwMode="auto">
          <a:xfrm>
            <a:off x="6210549" y="3675017"/>
            <a:ext cx="48482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 - </a:t>
            </a:r>
            <a:r>
              <a:rPr lang="en-US" dirty="0" err="1" smtClean="0"/>
              <a:t>Emelő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Scissors, pliers: first class lever</a:t>
            </a:r>
          </a:p>
          <a:p>
            <a:pPr lvl="1"/>
            <a:r>
              <a:rPr lang="en-US" dirty="0" smtClean="0"/>
              <a:t>The fulcrum is between the effort and the resistance</a:t>
            </a:r>
          </a:p>
          <a:p>
            <a:pPr lvl="1"/>
            <a:r>
              <a:rPr lang="en-US" dirty="0" err="1" smtClean="0"/>
              <a:t>Kétkarú</a:t>
            </a:r>
            <a:r>
              <a:rPr lang="en-US" dirty="0" smtClean="0"/>
              <a:t> </a:t>
            </a:r>
            <a:r>
              <a:rPr lang="en-US" dirty="0" err="1" smtClean="0"/>
              <a:t>emelő</a:t>
            </a:r>
            <a:endParaRPr lang="en-US" dirty="0" smtClean="0"/>
          </a:p>
          <a:p>
            <a:r>
              <a:rPr lang="en-US" dirty="0" smtClean="0"/>
              <a:t>Wheelbarrow: second class lever</a:t>
            </a:r>
          </a:p>
          <a:p>
            <a:pPr lvl="1"/>
            <a:r>
              <a:rPr lang="en-US" dirty="0" smtClean="0"/>
              <a:t>The resistance is between the fulcrum and effort</a:t>
            </a:r>
          </a:p>
          <a:p>
            <a:pPr lvl="1"/>
            <a:r>
              <a:rPr lang="en-US" dirty="0" err="1" smtClean="0"/>
              <a:t>Egykarú</a:t>
            </a:r>
            <a:r>
              <a:rPr lang="en-US" dirty="0" smtClean="0"/>
              <a:t> </a:t>
            </a:r>
            <a:r>
              <a:rPr lang="en-US" dirty="0" err="1" smtClean="0"/>
              <a:t>emelő</a:t>
            </a:r>
            <a:endParaRPr lang="en-US" dirty="0"/>
          </a:p>
        </p:txBody>
      </p:sp>
      <p:pic>
        <p:nvPicPr>
          <p:cNvPr id="4098" name="Picture 2" descr="lever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69"/>
          <a:stretch/>
        </p:blipFill>
        <p:spPr bwMode="auto">
          <a:xfrm>
            <a:off x="603069" y="1690688"/>
            <a:ext cx="2209800" cy="22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0" r="31314"/>
          <a:stretch/>
        </p:blipFill>
        <p:spPr bwMode="auto">
          <a:xfrm>
            <a:off x="705395" y="4171226"/>
            <a:ext cx="210747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éptalálat a következőre: „lever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38" y="1690689"/>
            <a:ext cx="2376522" cy="20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éptalálat a következőre: „lever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45" y="4136393"/>
            <a:ext cx="2787921" cy="17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</a:t>
            </a:r>
            <a:endParaRPr lang="en-US" dirty="0"/>
          </a:p>
        </p:txBody>
      </p:sp>
      <p:pic>
        <p:nvPicPr>
          <p:cNvPr id="5122" name="Picture 2" descr="Képtalálat a következőre: „lever”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2" y="2186100"/>
            <a:ext cx="4146103" cy="26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éptalálat a következőre: „sca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81" y="1873544"/>
            <a:ext cx="5193304" cy="28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“Give me a lever and a place to stand, and I’ll move the world.”</a:t>
            </a:r>
          </a:p>
          <a:p>
            <a:r>
              <a:rPr lang="en-US" dirty="0" smtClean="0"/>
              <a:t> “</a:t>
            </a:r>
            <a:r>
              <a:rPr lang="en-US" dirty="0" err="1" smtClean="0"/>
              <a:t>Adjatok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fix </a:t>
            </a:r>
            <a:r>
              <a:rPr lang="en-US" dirty="0" err="1" smtClean="0"/>
              <a:t>pontot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kiforgatom</a:t>
            </a:r>
            <a:r>
              <a:rPr lang="en-US" dirty="0" smtClean="0"/>
              <a:t> </a:t>
            </a:r>
            <a:r>
              <a:rPr lang="en-US" dirty="0" err="1" smtClean="0"/>
              <a:t>sarkaiból</a:t>
            </a:r>
            <a:r>
              <a:rPr lang="en-US" dirty="0" smtClean="0"/>
              <a:t> a </a:t>
            </a:r>
            <a:r>
              <a:rPr lang="en-US" dirty="0" err="1" smtClean="0"/>
              <a:t>világot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Archimedes 287-212 BC</a:t>
            </a:r>
          </a:p>
          <a:p>
            <a:r>
              <a:rPr lang="en-US" dirty="0" smtClean="0"/>
              <a:t>While it may be a bit exaggeration, it does express the power of leverage</a:t>
            </a:r>
            <a:endParaRPr lang="en-US" dirty="0"/>
          </a:p>
        </p:txBody>
      </p:sp>
      <p:pic>
        <p:nvPicPr>
          <p:cNvPr id="2056" name="Picture 8" descr="Képtalálat a következőre: „archimedes lever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13565</TotalTime>
  <Words>522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Simple machines</vt:lpstr>
      <vt:lpstr>PowerPoint Presentation</vt:lpstr>
      <vt:lpstr>Simple machines</vt:lpstr>
      <vt:lpstr>Wheel and axle</vt:lpstr>
      <vt:lpstr>Force multipliers</vt:lpstr>
      <vt:lpstr>Lever -Emelő</vt:lpstr>
      <vt:lpstr>Lever - Emelő</vt:lpstr>
      <vt:lpstr>Lever</vt:lpstr>
      <vt:lpstr>Lever</vt:lpstr>
      <vt:lpstr>Lever – Archimedes </vt:lpstr>
      <vt:lpstr>Inclined plane - Lejtő</vt:lpstr>
      <vt:lpstr>Inclined plane</vt:lpstr>
      <vt:lpstr>Screw - Csavar</vt:lpstr>
      <vt:lpstr>Wedge - Ék</vt:lpstr>
      <vt:lpstr>Wedge</vt:lpstr>
      <vt:lpstr>Pulley</vt:lpstr>
      <vt:lpstr>Pulley</vt:lpstr>
      <vt:lpstr>Pulley</vt:lpstr>
      <vt:lpstr>Pulley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machines</dc:title>
  <dc:creator>csabai</dc:creator>
  <cp:lastModifiedBy>csabai</cp:lastModifiedBy>
  <cp:revision>47</cp:revision>
  <dcterms:created xsi:type="dcterms:W3CDTF">2018-04-22T21:42:04Z</dcterms:created>
  <dcterms:modified xsi:type="dcterms:W3CDTF">2018-05-02T07:47:58Z</dcterms:modified>
</cp:coreProperties>
</file>