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acceleration(m/s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133464790166835E-2"/>
          <c:y val="0.20747458968597568"/>
          <c:w val="0.88389129483814521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acceleration(m/s2)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44-466E-ADD2-C22C5542F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144672"/>
        <c:axId val="534135520"/>
      </c:scatterChart>
      <c:valAx>
        <c:axId val="53414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35520"/>
        <c:crosses val="autoZero"/>
        <c:crossBetween val="midCat"/>
      </c:valAx>
      <c:valAx>
        <c:axId val="5341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44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9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E212-5641-445E-9EA2-961C990B85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A1F8-1875-451B-9E93-4E382414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fTTHx9kCH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Non-uniform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distance from the velocity-time graph!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75" t="3268" r="3908" b="6041"/>
          <a:stretch/>
        </p:blipFill>
        <p:spPr>
          <a:xfrm>
            <a:off x="940526" y="2542902"/>
            <a:ext cx="4876800" cy="2830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area under the graph is equal to the distance covered by the object</a:t>
                </a:r>
              </a:p>
              <a:p>
                <a:r>
                  <a:rPr lang="en-US" dirty="0" smtClean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∙10=25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distance from the velocity-time graph!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area under the graph is equal to the distance covered by the object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0" dirty="0" smtClean="0"/>
                  <a:t>=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20+5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=62.5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580050"/>
            <a:ext cx="55530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Non-uniform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object covers unequal distances in equal interval of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The object’s speed/velocity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speed/velocity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www.youtube.com/watch?v=pfTTHx9kCHk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Instantaneous speed is a speed of an object at a particular moment in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 smtClean="0">
                <a:solidFill>
                  <a:srgbClr val="FF0000"/>
                </a:solidFill>
              </a:rPr>
              <a:t>is the average speed/velocity of the object in a really small interval of 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Non-uniform motion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u="sng" dirty="0" smtClean="0"/>
                  <a:t> </a:t>
                </a:r>
                <a:r>
                  <a:rPr lang="en-US" dirty="0" smtClean="0"/>
                  <a:t>changes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cceleration: the rate of change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velocity/speed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Acceleration of cars</a:t>
                </a:r>
              </a:p>
              <a:p>
                <a:pPr lvl="1"/>
                <a:r>
                  <a:rPr lang="en-US" dirty="0" smtClean="0"/>
                  <a:t>Formula 1: 	</a:t>
                </a:r>
                <a:r>
                  <a:rPr lang="pt-BR" dirty="0" smtClean="0"/>
                  <a:t>0 </a:t>
                </a:r>
                <a:r>
                  <a:rPr lang="pt-BR" dirty="0"/>
                  <a:t>→ 100 km/h: </a:t>
                </a:r>
                <a:r>
                  <a:rPr lang="pt-BR" dirty="0" smtClean="0"/>
                  <a:t>1.9 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27.78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=14.62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=14.62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 smtClean="0"/>
                  <a:t> </a:t>
                </a:r>
                <a:br>
                  <a:rPr lang="pt-BR" dirty="0" smtClean="0"/>
                </a:br>
                <a:endParaRPr lang="pt-BR" dirty="0" smtClean="0"/>
              </a:p>
              <a:p>
                <a:pPr lvl="1"/>
                <a:r>
                  <a:rPr lang="pt-BR" dirty="0" smtClean="0"/>
                  <a:t>Skoda Octavia: 	</a:t>
                </a:r>
                <a:r>
                  <a:rPr lang="pt-BR" dirty="0"/>
                  <a:t>0 → 100 km/h: </a:t>
                </a:r>
                <a:r>
                  <a:rPr lang="pt-BR" dirty="0" smtClean="0"/>
                  <a:t>8.6 s</a:t>
                </a:r>
                <a:endParaRPr lang="pt-BR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27.78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=3.23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3.23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 smtClean="0"/>
                  <a:t>	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4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Symbol: </a:t>
                </a:r>
                <a:r>
                  <a:rPr lang="en-US" u="sng" dirty="0" smtClean="0">
                    <a:solidFill>
                      <a:srgbClr val="FF0000"/>
                    </a:solidFill>
                  </a:rPr>
                  <a:t>a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Vector quantity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𝑣𝑒𝑙𝑜𝑐𝑖𝑡𝑦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Unit: 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: The velocity of the objects increases by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 every second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=−5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 The velocity of the objects decreases by 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 every second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Uniformly accelerated motion along a straight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</a:t>
            </a:r>
            <a:r>
              <a:rPr lang="en-US" dirty="0" smtClean="0"/>
              <a:t> is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7923" y="1825625"/>
            <a:ext cx="5181600" cy="4351338"/>
          </a:xfrm>
        </p:spPr>
        <p:txBody>
          <a:bodyPr/>
          <a:lstStyle/>
          <a:p>
            <a:r>
              <a:rPr lang="en-US" dirty="0" smtClean="0"/>
              <a:t>Acceleration-time 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232252"/>
              </p:ext>
            </p:extLst>
          </p:nvPr>
        </p:nvGraphicFramePr>
        <p:xfrm>
          <a:off x="838200" y="2369525"/>
          <a:ext cx="4948646" cy="326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46" y="2615520"/>
            <a:ext cx="5412377" cy="32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Acceleration-time graph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36915"/>
            <a:ext cx="5233417" cy="3175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17" y="2664821"/>
            <a:ext cx="4896401" cy="29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Velocity-time graph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slope of the velocity-time graph is equal to the acceleration of the object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area under the graph is equal to the distance covered by the object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555966"/>
            <a:ext cx="5212495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183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Non-uniform motion</vt:lpstr>
      <vt:lpstr>Non-uniform motion</vt:lpstr>
      <vt:lpstr>Instantaneous speed/velocity</vt:lpstr>
      <vt:lpstr>Non-uniform motion</vt:lpstr>
      <vt:lpstr>Acceleration</vt:lpstr>
      <vt:lpstr>Uniformly accelerated motion along a straight line</vt:lpstr>
      <vt:lpstr>Graphs</vt:lpstr>
      <vt:lpstr>PowerPoint Presentation</vt:lpstr>
      <vt:lpstr>Graphs</vt:lpstr>
      <vt:lpstr>Calculate the distance from the velocity-time graph!</vt:lpstr>
      <vt:lpstr>Calculate the distance from the velocity-time graph!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Non-uniform motion</dc:title>
  <dc:creator>csabai</dc:creator>
  <cp:lastModifiedBy>csabai</cp:lastModifiedBy>
  <cp:revision>28</cp:revision>
  <dcterms:created xsi:type="dcterms:W3CDTF">2017-10-10T21:55:09Z</dcterms:created>
  <dcterms:modified xsi:type="dcterms:W3CDTF">2018-10-02T06:03:08Z</dcterms:modified>
</cp:coreProperties>
</file>