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ED4C-AB90-4965-BF4C-0A05FFF648C2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035C-E2BE-4F96-A866-C0DA17DB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Motion along a straight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Displacement-time graph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represents the displacement with the respect to the time</a:t>
            </a:r>
          </a:p>
          <a:p>
            <a:r>
              <a:rPr lang="en-US" dirty="0" smtClean="0"/>
              <a:t>From time t=0s to t=5s, the object moves forwards.</a:t>
            </a:r>
          </a:p>
          <a:p>
            <a:r>
              <a:rPr lang="en-US" dirty="0" smtClean="0"/>
              <a:t>At t= 5s it has a displacement of 60 m.</a:t>
            </a:r>
          </a:p>
          <a:p>
            <a:r>
              <a:rPr lang="en-US" dirty="0" smtClean="0"/>
              <a:t>From time t=5s to t=10s it remains stationary.</a:t>
            </a:r>
          </a:p>
          <a:p>
            <a:r>
              <a:rPr lang="en-US" dirty="0" smtClean="0"/>
              <a:t>From t=10s to t=15s it moves back to its starting position.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64" y="1506617"/>
            <a:ext cx="5094922" cy="4670345"/>
          </a:xfrm>
        </p:spPr>
      </p:pic>
    </p:spTree>
    <p:extLst>
      <p:ext uri="{BB962C8B-B14F-4D97-AF65-F5344CB8AC3E}">
        <p14:creationId xmlns:p14="http://schemas.microsoft.com/office/powerpoint/2010/main" val="27699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Displacement-time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 during parking</a:t>
            </a:r>
          </a:p>
          <a:p>
            <a:r>
              <a:rPr lang="en-US" dirty="0" smtClean="0"/>
              <a:t>From t=0s to t=5s the car moves forward its displacement will be +4m at the time of 5s.</a:t>
            </a:r>
          </a:p>
          <a:p>
            <a:r>
              <a:rPr lang="en-US" dirty="0" smtClean="0"/>
              <a:t>The car moves backward passes the origin to the -4 m in the next 5 s.</a:t>
            </a:r>
          </a:p>
          <a:p>
            <a:r>
              <a:rPr lang="en-US" dirty="0" smtClean="0"/>
              <a:t>The car remains at rest in the last 5s.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64" y="1894091"/>
            <a:ext cx="5398228" cy="4210618"/>
          </a:xfrm>
        </p:spPr>
      </p:pic>
    </p:spTree>
    <p:extLst>
      <p:ext uri="{BB962C8B-B14F-4D97-AF65-F5344CB8AC3E}">
        <p14:creationId xmlns:p14="http://schemas.microsoft.com/office/powerpoint/2010/main" val="9400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Speed-velocity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It’s a scalar quantity, it has only magnitude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It’s a vector quantity, it has both magnitude and direction.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82441"/>
            <a:ext cx="5540829" cy="33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Displacement-time graph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Velocity-time graph</a:t>
                </a:r>
                <a:endParaRPr lang="en-US" dirty="0"/>
              </a:p>
            </p:txBody>
          </p:sp>
        </mc:Choice>
        <mc:Fallback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1825625"/>
            <a:ext cx="4357009" cy="399392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98"/>
          <a:stretch/>
        </p:blipFill>
        <p:spPr>
          <a:xfrm>
            <a:off x="6945901" y="836317"/>
            <a:ext cx="4558122" cy="266432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4" r="5274" b="16318"/>
          <a:stretch/>
        </p:blipFill>
        <p:spPr>
          <a:xfrm>
            <a:off x="6945901" y="3709851"/>
            <a:ext cx="4723585" cy="2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Displacement-time graph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Velocity-time graph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468"/>
            <a:ext cx="5029789" cy="3923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" b="53696"/>
          <a:stretch/>
        </p:blipFill>
        <p:spPr>
          <a:xfrm>
            <a:off x="7041696" y="830093"/>
            <a:ext cx="4287555" cy="27142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27" r="17324" b="7873"/>
          <a:stretch/>
        </p:blipFill>
        <p:spPr>
          <a:xfrm>
            <a:off x="7041696" y="3705474"/>
            <a:ext cx="4122693" cy="30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5" y="1997504"/>
            <a:ext cx="4725187" cy="40636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the </a:t>
            </a:r>
          </a:p>
          <a:p>
            <a:pPr lvl="1"/>
            <a:r>
              <a:rPr lang="en-US" dirty="0" smtClean="0"/>
              <a:t>Velocity-time graph</a:t>
            </a:r>
          </a:p>
          <a:p>
            <a:pPr lvl="1"/>
            <a:r>
              <a:rPr lang="en-US" dirty="0" smtClean="0"/>
              <a:t>Speed time graph!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7" y="1935269"/>
            <a:ext cx="5751403" cy="390818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the </a:t>
            </a:r>
          </a:p>
          <a:p>
            <a:pPr lvl="1"/>
            <a:r>
              <a:rPr lang="en-US" dirty="0"/>
              <a:t>Velocity-time graph</a:t>
            </a:r>
          </a:p>
          <a:p>
            <a:pPr lvl="1"/>
            <a:r>
              <a:rPr lang="en-US" dirty="0"/>
              <a:t>Speed time graph!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7" y="2162423"/>
            <a:ext cx="5911760" cy="35470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the</a:t>
            </a:r>
          </a:p>
          <a:p>
            <a:pPr lvl="1"/>
            <a:r>
              <a:rPr lang="en-US" dirty="0" smtClean="0"/>
              <a:t>Speed-time graph!</a:t>
            </a:r>
          </a:p>
          <a:p>
            <a:pPr lvl="1"/>
            <a:r>
              <a:rPr lang="en-US" dirty="0" smtClean="0"/>
              <a:t>Displacement-time graph!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speed</a:t>
            </a:r>
            <a:br>
              <a:rPr lang="en-US" dirty="0" smtClean="0"/>
            </a:br>
            <a:r>
              <a:rPr lang="en-US" dirty="0" smtClean="0"/>
              <a:t>Instantaneous velocity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Instantaneous </a:t>
            </a:r>
            <a:r>
              <a:rPr lang="en-US" dirty="0" smtClean="0"/>
              <a:t>speed is a speed of an object at a particular moment in time</a:t>
            </a:r>
          </a:p>
          <a:p>
            <a:r>
              <a:rPr lang="en-US" dirty="0"/>
              <a:t>Instantaneous </a:t>
            </a:r>
            <a:r>
              <a:rPr lang="en-US" dirty="0" smtClean="0"/>
              <a:t>velocity: when you include the direction of that speed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https://www.khanacademy.org/science/physics/one-dimensional-motion#displacement-velocity-time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speed</a:t>
            </a:r>
            <a:br>
              <a:rPr lang="en-US" dirty="0"/>
            </a:br>
            <a:r>
              <a:rPr lang="en-US" dirty="0"/>
              <a:t>Instantaneous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Position-time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20886" r="31077" b="59701"/>
          <a:stretch/>
        </p:blipFill>
        <p:spPr>
          <a:xfrm>
            <a:off x="4580326" y="1298803"/>
            <a:ext cx="7124688" cy="4239848"/>
          </a:xfrm>
        </p:spPr>
      </p:pic>
    </p:spTree>
    <p:extLst>
      <p:ext uri="{BB962C8B-B14F-4D97-AF65-F5344CB8AC3E}">
        <p14:creationId xmlns:p14="http://schemas.microsoft.com/office/powerpoint/2010/main" val="21192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Usain Bolt</a:t>
            </a:r>
          </a:p>
          <a:p>
            <a:r>
              <a:rPr lang="en-US" dirty="0" smtClean="0"/>
              <a:t>100 m sprint</a:t>
            </a:r>
          </a:p>
          <a:p>
            <a:r>
              <a:rPr lang="en-US" dirty="0" smtClean="0"/>
              <a:t>WR: 9.58 s</a:t>
            </a:r>
          </a:p>
          <a:p>
            <a:r>
              <a:rPr lang="en-US" dirty="0" smtClean="0"/>
              <a:t>100 m – 10 s</a:t>
            </a:r>
          </a:p>
          <a:p>
            <a:r>
              <a:rPr lang="en-US" dirty="0" smtClean="0"/>
              <a:t>1 s -10 m</a:t>
            </a:r>
          </a:p>
          <a:p>
            <a:r>
              <a:rPr lang="en-US" dirty="0" smtClean="0"/>
              <a:t>Average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95" y="1312794"/>
            <a:ext cx="3379062" cy="5109801"/>
          </a:xfrm>
        </p:spPr>
      </p:pic>
    </p:spTree>
    <p:extLst>
      <p:ext uri="{BB962C8B-B14F-4D97-AF65-F5344CB8AC3E}">
        <p14:creationId xmlns:p14="http://schemas.microsoft.com/office/powerpoint/2010/main" val="42443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speed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speed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𝑐𝑜𝑣𝑒𝑟𝑒𝑑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Unit: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2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Speed-time graph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represents the speed with the respect to the time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53497"/>
            <a:ext cx="5157787" cy="338774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70558"/>
            <a:ext cx="5183188" cy="2553621"/>
          </a:xfrm>
        </p:spPr>
      </p:pic>
    </p:spTree>
    <p:extLst>
      <p:ext uri="{BB962C8B-B14F-4D97-AF65-F5344CB8AC3E}">
        <p14:creationId xmlns:p14="http://schemas.microsoft.com/office/powerpoint/2010/main" val="19428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Speed-time graph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area under the speed time graph line represents the distance the objects travel.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98821"/>
            <a:ext cx="5157787" cy="309709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86" y="2882073"/>
            <a:ext cx="4003206" cy="3566492"/>
          </a:xfrm>
        </p:spPr>
      </p:pic>
    </p:spTree>
    <p:extLst>
      <p:ext uri="{BB962C8B-B14F-4D97-AF65-F5344CB8AC3E}">
        <p14:creationId xmlns:p14="http://schemas.microsoft.com/office/powerpoint/2010/main" val="577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motion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object travels in one direction along a straight line and its speed remains constant.</a:t>
            </a:r>
          </a:p>
          <a:p>
            <a:r>
              <a:rPr lang="en-US" dirty="0"/>
              <a:t>An object said to be in uniform motion if it travels equal distances in equal intervals of time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756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Distance-time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represents the distance travelled with the respect to the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56" y="1536375"/>
            <a:ext cx="4567404" cy="4276595"/>
          </a:xfrm>
        </p:spPr>
      </p:pic>
    </p:spTree>
    <p:extLst>
      <p:ext uri="{BB962C8B-B14F-4D97-AF65-F5344CB8AC3E}">
        <p14:creationId xmlns:p14="http://schemas.microsoft.com/office/powerpoint/2010/main" val="39433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Distance-time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slope of the graph is equal to the speed of the object.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86" y="3166075"/>
            <a:ext cx="3135804" cy="293614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91" y="2505075"/>
            <a:ext cx="3383805" cy="3684588"/>
          </a:xfrm>
        </p:spPr>
      </p:pic>
    </p:spTree>
    <p:extLst>
      <p:ext uri="{BB962C8B-B14F-4D97-AF65-F5344CB8AC3E}">
        <p14:creationId xmlns:p14="http://schemas.microsoft.com/office/powerpoint/2010/main" val="16205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13396</TotalTime>
  <Words>327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Motion along a straight line</vt:lpstr>
      <vt:lpstr>Graph</vt:lpstr>
      <vt:lpstr>Average speed</vt:lpstr>
      <vt:lpstr>Average speed</vt:lpstr>
      <vt:lpstr>Speed-time graph</vt:lpstr>
      <vt:lpstr>Speed-time graph</vt:lpstr>
      <vt:lpstr>Uniform motion</vt:lpstr>
      <vt:lpstr>Distance-time graph</vt:lpstr>
      <vt:lpstr>Distance-time graph</vt:lpstr>
      <vt:lpstr>Displacement-time graph</vt:lpstr>
      <vt:lpstr>Displacement-time graph</vt:lpstr>
      <vt:lpstr>Speed-velocity</vt:lpstr>
      <vt:lpstr>Displacement-time graph→ Velocity-time graph</vt:lpstr>
      <vt:lpstr>Displacement-time graph→ Velocity-time graph</vt:lpstr>
      <vt:lpstr>Homework</vt:lpstr>
      <vt:lpstr>Homework</vt:lpstr>
      <vt:lpstr>Homework</vt:lpstr>
      <vt:lpstr>Instantaneous speed Instantaneous velocity</vt:lpstr>
      <vt:lpstr>Instantaneous speed Instantaneous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along a straight line</dc:title>
  <dc:creator>csabai</dc:creator>
  <cp:lastModifiedBy>csabai</cp:lastModifiedBy>
  <cp:revision>34</cp:revision>
  <dcterms:created xsi:type="dcterms:W3CDTF">2017-09-12T21:52:48Z</dcterms:created>
  <dcterms:modified xsi:type="dcterms:W3CDTF">2017-09-25T05:45:07Z</dcterms:modified>
</cp:coreProperties>
</file>