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8551-71D8-4803-A821-5AECAFFE188D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3AE9-03A4-4673-AAE2-0AE6CC118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51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8551-71D8-4803-A821-5AECAFFE188D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3AE9-03A4-4673-AAE2-0AE6CC118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97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8551-71D8-4803-A821-5AECAFFE188D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3AE9-03A4-4673-AAE2-0AE6CC118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30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8551-71D8-4803-A821-5AECAFFE188D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3AE9-03A4-4673-AAE2-0AE6CC118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5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8551-71D8-4803-A821-5AECAFFE188D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3AE9-03A4-4673-AAE2-0AE6CC118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58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8551-71D8-4803-A821-5AECAFFE188D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3AE9-03A4-4673-AAE2-0AE6CC118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1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8551-71D8-4803-A821-5AECAFFE188D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3AE9-03A4-4673-AAE2-0AE6CC118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44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8551-71D8-4803-A821-5AECAFFE188D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3AE9-03A4-4673-AAE2-0AE6CC118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8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8551-71D8-4803-A821-5AECAFFE188D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3AE9-03A4-4673-AAE2-0AE6CC118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7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8551-71D8-4803-A821-5AECAFFE188D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3AE9-03A4-4673-AAE2-0AE6CC118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2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8551-71D8-4803-A821-5AECAFFE188D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3AE9-03A4-4673-AAE2-0AE6CC118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0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D8551-71D8-4803-A821-5AECAFFE188D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C3AE9-03A4-4673-AAE2-0AE6CC118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2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English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Weight = force of gravity</a:t>
            </a:r>
          </a:p>
          <a:p>
            <a:r>
              <a:rPr lang="en-US" dirty="0" smtClean="0"/>
              <a:t>Apparent weight: the force that an object exerts on its support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Magyar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Súlyerő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gravitációs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erő</a:t>
                </a:r>
                <a:endParaRPr lang="en-US" dirty="0" smtClean="0"/>
              </a:p>
              <a:p>
                <a:r>
                  <a:rPr lang="en-US" dirty="0" err="1" smtClean="0"/>
                  <a:t>Súlyerő</a:t>
                </a:r>
                <a:r>
                  <a:rPr lang="en-US" dirty="0" smtClean="0"/>
                  <a:t> = </a:t>
                </a:r>
                <a:r>
                  <a:rPr lang="en-US" dirty="0" err="1" smtClean="0"/>
                  <a:t>Az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az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erő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amellyel</a:t>
                </a:r>
                <a:r>
                  <a:rPr lang="en-US" dirty="0" smtClean="0"/>
                  <a:t> a test </a:t>
                </a:r>
                <a:r>
                  <a:rPr lang="en-US" dirty="0" err="1" smtClean="0"/>
                  <a:t>nyomja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az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alátámasztást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vagy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húzza</a:t>
                </a:r>
                <a:r>
                  <a:rPr lang="en-US" dirty="0" smtClean="0"/>
                  <a:t> a </a:t>
                </a:r>
                <a:r>
                  <a:rPr lang="en-US" dirty="0" err="1" smtClean="0"/>
                  <a:t>felfüggesztést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2"/>
                <a:stretch>
                  <a:fillRect l="-2118" t="-2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Képtalálat a következőre: „súlyerő”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15" b="36840"/>
          <a:stretch/>
        </p:blipFill>
        <p:spPr bwMode="auto">
          <a:xfrm>
            <a:off x="930637" y="4068695"/>
            <a:ext cx="1288896" cy="192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Képtalálat a következőre: „súlyerő”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55"/>
          <a:stretch/>
        </p:blipFill>
        <p:spPr bwMode="auto">
          <a:xfrm>
            <a:off x="2986509" y="4511041"/>
            <a:ext cx="3009048" cy="133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77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Lili rides the elevator. She has a mass of 60 kg. She stands on a bathroom scale. What would a bathroom scale read when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The elevator moves with a constant speed.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The elevator accelerates downward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1.3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The elevator accelerates upward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1.3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.</a:t>
                </a:r>
                <a:endParaRPr lang="en-US" dirty="0" smtClean="0"/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 r="-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4" descr="Képtalálat a következőre: „weight in elevator physics word problems”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97"/>
          <a:stretch/>
        </p:blipFill>
        <p:spPr bwMode="auto">
          <a:xfrm>
            <a:off x="7692353" y="1825625"/>
            <a:ext cx="214129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9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err="1" smtClean="0"/>
                  <a:t>Boti</a:t>
                </a:r>
                <a:r>
                  <a:rPr lang="en-US" dirty="0" smtClean="0"/>
                  <a:t> rides the elevator. She has a mass of 60 kg. She stands on a bathroom scale. What would a bathroom scale read when The elevator accelerates downward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Képtalálat a következőre: „weight in elevator physics word problems”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97"/>
          <a:stretch/>
        </p:blipFill>
        <p:spPr bwMode="auto">
          <a:xfrm>
            <a:off x="7211721" y="745762"/>
            <a:ext cx="2681216" cy="544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6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Weightlessness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Apparent weight = 0</a:t>
            </a:r>
          </a:p>
          <a:p>
            <a:r>
              <a:rPr lang="en-US" dirty="0" smtClean="0"/>
              <a:t>The object doesn’t exert any force on its support- there </a:t>
            </a:r>
            <a:r>
              <a:rPr lang="en-US" dirty="0"/>
              <a:t>is no external contact force pushing or pulling upon </a:t>
            </a:r>
            <a:r>
              <a:rPr lang="en-US" dirty="0" smtClean="0"/>
              <a:t>the object</a:t>
            </a:r>
          </a:p>
          <a:p>
            <a:r>
              <a:rPr lang="en-US" dirty="0" smtClean="0"/>
              <a:t>Free fall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Súlyerő</a:t>
            </a:r>
            <a:r>
              <a:rPr lang="en-US" dirty="0" smtClean="0"/>
              <a:t> =0</a:t>
            </a:r>
          </a:p>
          <a:p>
            <a:r>
              <a:rPr lang="en-US" dirty="0" smtClean="0"/>
              <a:t>A test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nyomja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alátámasztást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húzza</a:t>
            </a:r>
            <a:r>
              <a:rPr lang="en-US" dirty="0" smtClean="0"/>
              <a:t> a </a:t>
            </a:r>
            <a:r>
              <a:rPr lang="en-US" dirty="0" err="1" smtClean="0"/>
              <a:t>felfüggesztést</a:t>
            </a:r>
            <a:r>
              <a:rPr lang="en-US" dirty="0"/>
              <a:t>.</a:t>
            </a:r>
          </a:p>
        </p:txBody>
      </p:sp>
      <p:pic>
        <p:nvPicPr>
          <p:cNvPr id="3074" name="Picture 2" descr="Képtalálat a következőre: „amusement park drop tower”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561" y="3751945"/>
            <a:ext cx="2248988" cy="299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Képtalálat a következőre: „amusement park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55857"/>
            <a:ext cx="469582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8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Weightlessness in Orbit in the space</a:t>
            </a:r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748723"/>
            <a:ext cx="10143309" cy="27699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latoregular"/>
              </a:rPr>
              <a:t>Astronauts on the orbiting space station are 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latoregular"/>
              </a:rPr>
              <a:t>weightless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latoregular"/>
              </a:rPr>
              <a:t> because...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latoregular"/>
              </a:rPr>
            </a:b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eriod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is no gravity in space and they do not weigh anything.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b. space is a vacuum and there is no gravity in a vacuum.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c. space is a vacuum and there is no air resistance in a vacuum.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d. the astronauts are far from Earth's surface at a location where gravitation has a minimal effect.</a:t>
            </a:r>
          </a:p>
        </p:txBody>
      </p:sp>
    </p:spTree>
    <p:extLst>
      <p:ext uri="{BB962C8B-B14F-4D97-AF65-F5344CB8AC3E}">
        <p14:creationId xmlns:p14="http://schemas.microsoft.com/office/powerpoint/2010/main" val="209512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Weightlessness in Orbit </a:t>
            </a:r>
            <a:br>
              <a:rPr lang="en-US" dirty="0" smtClean="0"/>
            </a:br>
            <a:r>
              <a:rPr lang="en-US" dirty="0" smtClean="0"/>
              <a:t>in the space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there any gravity in the space?</a:t>
            </a:r>
          </a:p>
          <a:p>
            <a:r>
              <a:rPr lang="en-US" dirty="0" smtClean="0"/>
              <a:t>The only force acting upon the object is the gravity.</a:t>
            </a:r>
          </a:p>
          <a:p>
            <a:r>
              <a:rPr lang="en-US" dirty="0" smtClean="0"/>
              <a:t>The astronauts are falling toward the Earth without colliding into it.</a:t>
            </a:r>
          </a:p>
          <a:p>
            <a:pPr lvl="1"/>
            <a:r>
              <a:rPr lang="en-US" dirty="0" smtClean="0"/>
              <a:t>The tangential velocity allows them to remain in orbital motion.</a:t>
            </a:r>
            <a:endParaRPr lang="en-US" dirty="0"/>
          </a:p>
        </p:txBody>
      </p:sp>
      <p:pic>
        <p:nvPicPr>
          <p:cNvPr id="4098" name="Picture 2" descr="Képtalálat a következőre: „spaceship in orbit”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82" y="4122935"/>
            <a:ext cx="4261206" cy="239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Képtalálat a következőre: „spaceship in orbit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517" y="4126050"/>
            <a:ext cx="4250963" cy="239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Képtalálat a következőre: „weightlessness”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981" y="232677"/>
            <a:ext cx="3332044" cy="222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61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10178</TotalTime>
  <Words>222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latoregular</vt:lpstr>
      <vt:lpstr>Office Theme</vt:lpstr>
      <vt:lpstr>Weight</vt:lpstr>
      <vt:lpstr>PowerPoint Presentation</vt:lpstr>
      <vt:lpstr>Problem 1.</vt:lpstr>
      <vt:lpstr>Problem 2.</vt:lpstr>
      <vt:lpstr>Weightlessness</vt:lpstr>
      <vt:lpstr>Weightlessness in Orbit in the space</vt:lpstr>
      <vt:lpstr>Weightlessness in Orbit  in the space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Weight</dc:title>
  <dc:creator>csabai</dc:creator>
  <cp:lastModifiedBy>csabai</cp:lastModifiedBy>
  <cp:revision>19</cp:revision>
  <dcterms:created xsi:type="dcterms:W3CDTF">2018-04-04T08:31:43Z</dcterms:created>
  <dcterms:modified xsi:type="dcterms:W3CDTF">2018-04-11T10:10:09Z</dcterms:modified>
</cp:coreProperties>
</file>