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4AFE-FD2B-4B57-A832-59B5E816C71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8ACD-82A4-4E0A-8889-E3D84C22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carpenter pushes the plane 50 cm. His work is 30 J. Find his force.</a:t>
            </a:r>
            <a:endParaRPr lang="en-US" dirty="0"/>
          </a:p>
        </p:txBody>
      </p:sp>
      <p:pic>
        <p:nvPicPr>
          <p:cNvPr id="7170" name="Picture 2" descr="KÃ©ptalÃ¡lat a kÃ¶vetkezÅre: âplane carpentry toolâ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9"/>
          <a:stretch/>
        </p:blipFill>
        <p:spPr bwMode="auto">
          <a:xfrm>
            <a:off x="7261225" y="4001294"/>
            <a:ext cx="3833949" cy="24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Ã©ptalÃ¡lat a kÃ¶vetkezÅre: âcarpenter with a planeâ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"/>
          <a:stretch/>
        </p:blipFill>
        <p:spPr bwMode="auto">
          <a:xfrm>
            <a:off x="6878592" y="660445"/>
            <a:ext cx="4286250" cy="2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tractor pulls the plow with a force of 2500 N. Its work is 500 kJ. Find the distance.</a:t>
            </a:r>
            <a:endParaRPr lang="en-US" dirty="0"/>
          </a:p>
        </p:txBody>
      </p:sp>
      <p:pic>
        <p:nvPicPr>
          <p:cNvPr id="8194" name="Picture 2" descr="KÃ©ptalÃ¡lat a kÃ¶vetkezÅre: âtractor is plowing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weight lifter raises his 150 kg barbell to a height of 2.2 m above the ground. Find his work.</a:t>
            </a:r>
            <a:endParaRPr lang="en-US" dirty="0"/>
          </a:p>
        </p:txBody>
      </p:sp>
      <p:pic>
        <p:nvPicPr>
          <p:cNvPr id="5" name="Content Placeholder 4" descr="KÃ©ptalÃ¡lat a kÃ¶vetkezÅre: âlifting weight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2841668"/>
            <a:ext cx="3017520" cy="23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concrete block (3 m x 1 m x 10 cm) is raised by a crane to a height of 5 m above the ground. The density of the concrete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 Find the crane’s work.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KÃ©ptalÃ¡lat a kÃ¶vetkezÅre: âcrane raises a concrete block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93" y="1027906"/>
            <a:ext cx="3368040" cy="25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KÃ©ptalÃ¡lat a kÃ¶vetkezÅre: âcrane raises a concrete block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13" y="4372177"/>
            <a:ext cx="2827020" cy="18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force</a:t>
            </a:r>
            <a:r>
              <a:rPr lang="en-US" dirty="0"/>
              <a:t> acts upon an object to </a:t>
            </a:r>
            <a:r>
              <a:rPr lang="en-US" dirty="0">
                <a:solidFill>
                  <a:srgbClr val="FF0000"/>
                </a:solidFill>
              </a:rPr>
              <a:t>cause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displacement</a:t>
            </a:r>
            <a:r>
              <a:rPr lang="en-US" dirty="0"/>
              <a:t> of the object, it is said that </a:t>
            </a:r>
            <a:r>
              <a:rPr lang="en-US" b="1" dirty="0"/>
              <a:t>work</a:t>
            </a:r>
            <a:r>
              <a:rPr lang="en-US" dirty="0"/>
              <a:t> was done upon the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  <p:pic>
        <p:nvPicPr>
          <p:cNvPr id="1026" name="Picture 2" descr="KÃ©ptalÃ¡lat a kÃ¶vetkezÅre: âpushing shopping cart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1" y="2926278"/>
            <a:ext cx="3127556" cy="20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Ã©ptalÃ¡lat a kÃ¶vetkezÅre: âlifting weight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55" y="4241857"/>
            <a:ext cx="3013496" cy="23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Ã©ptalÃ¡lat a kÃ¶vetkezÅre: âhorse pulling plowâ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5" y="2934942"/>
            <a:ext cx="3797965" cy="21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false: whether or not the statements represent examples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Anna applies a force to a wall and becomes exhausted.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book falls off a table and free falls to the ground.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rocket accelerates through space.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Aunt Mary stands on the street with a heavy grocery bag in her hand and talks to her friend for an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- mathematically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F: magnitude of the force</a:t>
                </a:r>
              </a:p>
              <a:p>
                <a:r>
                  <a:rPr lang="en-US" dirty="0" smtClean="0"/>
                  <a:t>d: magnitude of the displacement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 angle between the force and the displacement vector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KÃ©ptalÃ¡lat a kÃ¶vetkezÅre: âwork physicsâ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82" y="818372"/>
            <a:ext cx="4378036" cy="246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work physics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48508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direction of the force and the displacement are the same: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0°=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</m:e>
                    </m:func>
                  </m:oMath>
                </a14:m>
                <a:r>
                  <a:rPr lang="en-US" dirty="0" smtClean="0"/>
                  <a:t>  </a:t>
                </a: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www.physicsclassroom.com/Class/energy/u5l1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8"/>
          <a:stretch/>
        </p:blipFill>
        <p:spPr bwMode="auto">
          <a:xfrm>
            <a:off x="6517067" y="3113011"/>
            <a:ext cx="4836733" cy="13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direction of the force and the displacement are perpendicular: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90°=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</m:t>
                        </m:r>
                      </m:e>
                    </m:func>
                  </m:oMath>
                </a14:m>
                <a:r>
                  <a:rPr lang="en-US" dirty="0" smtClean="0"/>
                  <a:t>  </a:t>
                </a: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www.physicsclassroom.com/Class/energy/u5l1a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1"/>
          <a:stretch/>
        </p:blipFill>
        <p:spPr bwMode="auto">
          <a:xfrm>
            <a:off x="6634753" y="3405051"/>
            <a:ext cx="4300618" cy="10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waiter carries a tray full of meals above his head by one arm straight across the room at constant speed. </a:t>
            </a:r>
            <a:endParaRPr lang="en-US" dirty="0" smtClean="0"/>
          </a:p>
          <a:p>
            <a:r>
              <a:rPr lang="en-US" dirty="0" smtClean="0"/>
              <a:t>Is there any work?</a:t>
            </a:r>
            <a:endParaRPr lang="en-US" dirty="0"/>
          </a:p>
        </p:txBody>
      </p:sp>
      <p:pic>
        <p:nvPicPr>
          <p:cNvPr id="6146" name="Picture 2" descr="http://www.physicsclassroom.com/Class/energy/u5l1a3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656" y="2201414"/>
            <a:ext cx="4410029" cy="295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W</a:t>
                </a:r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1 Joule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Scalar quantity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/>
                </a:r>
                <a:br>
                  <a:rPr lang="en-US" b="0" dirty="0" smtClean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joules of work are done against a cart when a force of 50 N pushes it 1 kilometer away?</a:t>
            </a:r>
          </a:p>
        </p:txBody>
      </p:sp>
    </p:spTree>
    <p:extLst>
      <p:ext uri="{BB962C8B-B14F-4D97-AF65-F5344CB8AC3E}">
        <p14:creationId xmlns:p14="http://schemas.microsoft.com/office/powerpoint/2010/main" val="725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291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Work</vt:lpstr>
      <vt:lpstr>Work</vt:lpstr>
      <vt:lpstr>True or false: whether or not the statements represent examples of work</vt:lpstr>
      <vt:lpstr>Work - mathematically</vt:lpstr>
      <vt:lpstr>W=F∙d∙cosθ </vt:lpstr>
      <vt:lpstr>W=F∙d∙cosθ </vt:lpstr>
      <vt:lpstr>PowerPoint Presentation</vt:lpstr>
      <vt:lpstr>Work</vt:lpstr>
      <vt:lpstr>Problem 1.</vt:lpstr>
      <vt:lpstr>Problem 2.</vt:lpstr>
      <vt:lpstr>Problem 3.</vt:lpstr>
      <vt:lpstr>Problem 4.</vt:lpstr>
      <vt:lpstr>Problem 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>csabai</dc:creator>
  <cp:lastModifiedBy>csabai</cp:lastModifiedBy>
  <cp:revision>20</cp:revision>
  <dcterms:created xsi:type="dcterms:W3CDTF">2018-05-24T20:27:39Z</dcterms:created>
  <dcterms:modified xsi:type="dcterms:W3CDTF">2018-05-28T05:39:15Z</dcterms:modified>
</cp:coreProperties>
</file>