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6C04-0530-4D4E-8F2A-0421959183A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Newton’s 3rd law of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3rd law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https://www.youtube.com/watch?v=y61_VPKH2B4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8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3rd law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an object A exerts a force on object B, then object B must exert a force of equal magnitude and opposite direction back on object 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every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 there is an equal and opposite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ton third law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94719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wton's 3 law of motion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1" y="3884339"/>
            <a:ext cx="4739538" cy="203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éptalálat a következőre: „newton's 3 law of motion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5"/>
          <a:stretch/>
        </p:blipFill>
        <p:spPr bwMode="auto">
          <a:xfrm>
            <a:off x="6784329" y="3692433"/>
            <a:ext cx="4101963" cy="242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éptalálat a következőre: „newton's 3 law of motion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39" y="683411"/>
            <a:ext cx="3413408" cy="26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éptalálat a következőre: „newton's 3 law of motion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338" y="1034641"/>
            <a:ext cx="28956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Newton’s 3rd law of motion</vt:lpstr>
      <vt:lpstr>Newton’s 3rd law of motion</vt:lpstr>
      <vt:lpstr>Newton’s 3rd law of motion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csabai</dc:creator>
  <cp:lastModifiedBy>csabai</cp:lastModifiedBy>
  <cp:revision>7</cp:revision>
  <dcterms:created xsi:type="dcterms:W3CDTF">2018-01-31T09:02:12Z</dcterms:created>
  <dcterms:modified xsi:type="dcterms:W3CDTF">2018-01-31T09:37:48Z</dcterms:modified>
</cp:coreProperties>
</file>