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6698-67A8-4501-B9EE-86487CCD70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7978-E0BF-40B0-B82C-C04439E3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4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6698-67A8-4501-B9EE-86487CCD70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7978-E0BF-40B0-B82C-C04439E3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1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6698-67A8-4501-B9EE-86487CCD70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7978-E0BF-40B0-B82C-C04439E3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6698-67A8-4501-B9EE-86487CCD70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7978-E0BF-40B0-B82C-C04439E3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6698-67A8-4501-B9EE-86487CCD70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7978-E0BF-40B0-B82C-C04439E3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6698-67A8-4501-B9EE-86487CCD70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7978-E0BF-40B0-B82C-C04439E3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5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6698-67A8-4501-B9EE-86487CCD70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7978-E0BF-40B0-B82C-C04439E3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6698-67A8-4501-B9EE-86487CCD70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7978-E0BF-40B0-B82C-C04439E3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6698-67A8-4501-B9EE-86487CCD70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7978-E0BF-40B0-B82C-C04439E3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6698-67A8-4501-B9EE-86487CCD70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7978-E0BF-40B0-B82C-C04439E3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6698-67A8-4501-B9EE-86487CCD70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7978-E0BF-40B0-B82C-C04439E3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6698-67A8-4501-B9EE-86487CCD70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7978-E0BF-40B0-B82C-C04439E3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Physical quantities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Number is written in two parts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3.2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 =</a:t>
                </a:r>
              </a:p>
              <a:p>
                <a:pPr lvl="1"/>
                <a:r>
                  <a:rPr lang="en-US" dirty="0" smtClean="0"/>
                  <a:t>3.2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 smtClean="0"/>
                  <a:t>100000=</a:t>
                </a:r>
              </a:p>
              <a:p>
                <a:pPr lvl="1"/>
                <a:r>
                  <a:rPr lang="en-US" dirty="0" smtClean="0"/>
                  <a:t>320000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</a:p>
              <a:p>
                <a:pPr lvl="1"/>
                <a:r>
                  <a:rPr lang="en-US" dirty="0" smtClean="0"/>
                  <a:t>4.5:1000=</a:t>
                </a:r>
              </a:p>
              <a:p>
                <a:pPr lvl="1"/>
                <a:r>
                  <a:rPr lang="en-US" dirty="0" smtClean="0"/>
                  <a:t>0.0045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8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quantities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</a:t>
            </a:r>
          </a:p>
          <a:p>
            <a:r>
              <a:rPr lang="en-US" dirty="0" smtClean="0"/>
              <a:t>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Symbol: A</a:t>
                </a:r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Other units: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1</a:t>
                </a:r>
                <a:r>
                  <a:rPr lang="en-US" dirty="0" smtClean="0"/>
                  <a:t> hectare =1 ha =10000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Conversion factor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43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Symbol: V</a:t>
                </a:r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Other units: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Conversion factor</a:t>
                </a:r>
              </a:p>
              <a:p>
                <a:r>
                  <a:rPr lang="en-US" dirty="0" smtClean="0"/>
                  <a:t>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=1l, </a:t>
                </a:r>
                <a:r>
                  <a:rPr lang="en-US" dirty="0" smtClean="0"/>
                  <a:t>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=1ml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33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quantities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quantities</a:t>
            </a:r>
          </a:p>
          <a:p>
            <a:r>
              <a:rPr lang="en-US" dirty="0" smtClean="0"/>
              <a:t>Vector quantities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5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quantity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only a magnitude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Mass</a:t>
            </a:r>
          </a:p>
          <a:p>
            <a:pPr lvl="1"/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8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quantity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has both a direction and a magnitude</a:t>
                </a:r>
              </a:p>
              <a:p>
                <a:r>
                  <a:rPr lang="en-US" dirty="0" smtClean="0"/>
                  <a:t>Symbol: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5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Pointlike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Every portion of an object moves in the same direction and at the same rate</a:t>
            </a:r>
          </a:p>
          <a:p>
            <a:r>
              <a:rPr lang="en-US" dirty="0" smtClean="0"/>
              <a:t>A pig slipping down a straight playground slide might be considered to be moving like a particle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21" y="2652553"/>
            <a:ext cx="4609459" cy="2581297"/>
          </a:xfrm>
        </p:spPr>
      </p:pic>
    </p:spTree>
    <p:extLst>
      <p:ext uri="{BB962C8B-B14F-4D97-AF65-F5344CB8AC3E}">
        <p14:creationId xmlns:p14="http://schemas.microsoft.com/office/powerpoint/2010/main" val="25078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</a:p>
          <a:p>
            <a:r>
              <a:rPr lang="en-US" dirty="0" smtClean="0"/>
              <a:t>Time </a:t>
            </a:r>
          </a:p>
          <a:p>
            <a:r>
              <a:rPr lang="en-US" dirty="0" smtClean="0"/>
              <a:t>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1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Symbol: l</a:t>
            </a:r>
          </a:p>
          <a:p>
            <a:r>
              <a:rPr lang="en-US" dirty="0" smtClean="0"/>
              <a:t>Unit : 1 meter, 1 m</a:t>
            </a:r>
          </a:p>
          <a:p>
            <a:r>
              <a:rPr lang="en-US" dirty="0" smtClean="0"/>
              <a:t>Other units: 1 mm, 1 cm, 1 </a:t>
            </a:r>
            <a:r>
              <a:rPr lang="en-US" dirty="0" err="1" smtClean="0"/>
              <a:t>dm</a:t>
            </a:r>
            <a:r>
              <a:rPr lang="en-US" dirty="0" smtClean="0"/>
              <a:t>, 1 km</a:t>
            </a:r>
          </a:p>
          <a:p>
            <a:r>
              <a:rPr lang="en-US" dirty="0" smtClean="0"/>
              <a:t>Other units: 1 yard, 1 inch, 1 mile</a:t>
            </a:r>
          </a:p>
          <a:p>
            <a:r>
              <a:rPr lang="en-US" dirty="0" smtClean="0"/>
              <a:t>Conversion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1 meter?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1792, in the newborn Republic of France meter was defined</a:t>
            </a:r>
          </a:p>
          <a:p>
            <a:pPr lvl="1"/>
            <a:r>
              <a:rPr lang="en-US" dirty="0" smtClean="0"/>
              <a:t>1 m = one ten-millionth of the distance from the north pole to the equator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Standard meter bar in Paris</a:t>
            </a:r>
          </a:p>
          <a:p>
            <a:r>
              <a:rPr lang="en-US" dirty="0" smtClean="0"/>
              <a:t>The distance between two lines engraved on a platinum iridium bar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76" y="3813509"/>
            <a:ext cx="2638425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39" y="4168775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6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Symbol: t</a:t>
            </a:r>
          </a:p>
          <a:p>
            <a:r>
              <a:rPr lang="en-US" dirty="0" smtClean="0"/>
              <a:t>Unit: 1 second, 1s</a:t>
            </a:r>
          </a:p>
          <a:p>
            <a:r>
              <a:rPr lang="en-US" dirty="0" smtClean="0"/>
              <a:t>Other units: 1 hour, 1 minute, 1 day</a:t>
            </a:r>
          </a:p>
          <a:p>
            <a:r>
              <a:rPr lang="en-US" dirty="0" smtClean="0"/>
              <a:t>Conversion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4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Symbol: m</a:t>
            </a:r>
          </a:p>
          <a:p>
            <a:r>
              <a:rPr lang="en-US" dirty="0" smtClean="0"/>
              <a:t>Unit: 1 kilogram, 1 kg</a:t>
            </a:r>
          </a:p>
          <a:p>
            <a:r>
              <a:rPr lang="en-US" dirty="0" smtClean="0"/>
              <a:t>Other units: 1 g, 1 </a:t>
            </a:r>
            <a:r>
              <a:rPr lang="en-US" dirty="0" err="1" smtClean="0"/>
              <a:t>dkg</a:t>
            </a:r>
            <a:r>
              <a:rPr lang="en-US" dirty="0" smtClean="0"/>
              <a:t>, 1 ton</a:t>
            </a:r>
          </a:p>
          <a:p>
            <a:r>
              <a:rPr lang="en-US" dirty="0" smtClean="0"/>
              <a:t>Other units: 1 </a:t>
            </a:r>
            <a:r>
              <a:rPr lang="en-US" dirty="0" err="1" smtClean="0"/>
              <a:t>oz</a:t>
            </a:r>
            <a:r>
              <a:rPr lang="en-US" dirty="0" smtClean="0"/>
              <a:t>, 1 </a:t>
            </a:r>
            <a:r>
              <a:rPr lang="en-US" dirty="0" err="1" smtClean="0"/>
              <a:t>lb</a:t>
            </a:r>
            <a:endParaRPr lang="en-US" dirty="0" smtClean="0"/>
          </a:p>
          <a:p>
            <a:r>
              <a:rPr lang="en-US" dirty="0" smtClean="0"/>
              <a:t>Conversion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international 1 kg standard of mass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Platinum-iridium cylinder in Paris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30" y="2591207"/>
            <a:ext cx="5667375" cy="3190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82" y="2688610"/>
            <a:ext cx="3485810" cy="29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7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 for units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8" y="1713639"/>
            <a:ext cx="4723128" cy="367354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Attach a prefix to a unit has the effect of multiplying by the associated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0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kilo, k,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m</a:t>
                </a:r>
                <a:r>
                  <a:rPr lang="en-US" dirty="0" smtClean="0"/>
                  <a:t>ega, M,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err="1"/>
                  <a:t>m</a:t>
                </a:r>
                <a:r>
                  <a:rPr lang="en-US" dirty="0" err="1" smtClean="0"/>
                  <a:t>illi</a:t>
                </a:r>
                <a:r>
                  <a:rPr lang="en-US" dirty="0" smtClean="0"/>
                  <a:t>, 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m</a:t>
                </a:r>
                <a:r>
                  <a:rPr lang="en-US" dirty="0" smtClean="0"/>
                  <a:t>icro,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err="1"/>
                  <a:t>n</a:t>
                </a:r>
                <a:r>
                  <a:rPr lang="en-US" dirty="0" err="1" smtClean="0"/>
                  <a:t>ano</a:t>
                </a:r>
                <a:r>
                  <a:rPr lang="en-US" dirty="0" smtClean="0"/>
                  <a:t>, 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9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7883</TotalTime>
  <Words>279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Physical quantities</vt:lpstr>
      <vt:lpstr>Base quantities</vt:lpstr>
      <vt:lpstr>Length</vt:lpstr>
      <vt:lpstr>What is 1 meter?</vt:lpstr>
      <vt:lpstr>Time</vt:lpstr>
      <vt:lpstr>Mass</vt:lpstr>
      <vt:lpstr>The international 1 kg standard of mass</vt:lpstr>
      <vt:lpstr>Prefixes for units</vt:lpstr>
      <vt:lpstr>Prefixes</vt:lpstr>
      <vt:lpstr>Scientific notation</vt:lpstr>
      <vt:lpstr>Derived quantities</vt:lpstr>
      <vt:lpstr>Area</vt:lpstr>
      <vt:lpstr>Volume</vt:lpstr>
      <vt:lpstr>Two types of quantities</vt:lpstr>
      <vt:lpstr>Scalar quantity</vt:lpstr>
      <vt:lpstr>Vector quantity</vt:lpstr>
      <vt:lpstr>Pointlike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quantities</dc:title>
  <dc:creator>csabai</dc:creator>
  <cp:lastModifiedBy>csabai</cp:lastModifiedBy>
  <cp:revision>23</cp:revision>
  <dcterms:created xsi:type="dcterms:W3CDTF">2017-09-05T21:16:46Z</dcterms:created>
  <dcterms:modified xsi:type="dcterms:W3CDTF">2017-09-11T08:39:56Z</dcterms:modified>
</cp:coreProperties>
</file>