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Distance-time graph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Sheet1!$A$2:$A$6</c:f>
              <c:numCache>
                <c:formatCode>General</c:formatCode>
                <c:ptCount val="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</c:numCache>
            </c:numRef>
          </c:xVal>
          <c:yVal>
            <c:numRef>
              <c:f>Sheet1!$B$2:$B$6</c:f>
              <c:numCache>
                <c:formatCode>General</c:formatCode>
                <c:ptCount val="5"/>
                <c:pt idx="0">
                  <c:v>0</c:v>
                </c:pt>
                <c:pt idx="1">
                  <c:v>10</c:v>
                </c:pt>
                <c:pt idx="2">
                  <c:v>40</c:v>
                </c:pt>
                <c:pt idx="3">
                  <c:v>90</c:v>
                </c:pt>
                <c:pt idx="4">
                  <c:v>160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7FE-4A2C-BF2B-3F367B815D0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54941936"/>
        <c:axId val="254941520"/>
      </c:scatterChart>
      <c:valAx>
        <c:axId val="25494193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4941520"/>
        <c:crosses val="autoZero"/>
        <c:crossBetween val="midCat"/>
      </c:valAx>
      <c:valAx>
        <c:axId val="2549415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494193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8903A-3F9A-4A1A-9354-B772C99BC4A1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E4FBC-3D5F-4B89-856D-4DE8866E0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653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8903A-3F9A-4A1A-9354-B772C99BC4A1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E4FBC-3D5F-4B89-856D-4DE8866E0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489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8903A-3F9A-4A1A-9354-B772C99BC4A1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E4FBC-3D5F-4B89-856D-4DE8866E0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814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8903A-3F9A-4A1A-9354-B772C99BC4A1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E4FBC-3D5F-4B89-856D-4DE8866E0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609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8903A-3F9A-4A1A-9354-B772C99BC4A1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E4FBC-3D5F-4B89-856D-4DE8866E0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952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8903A-3F9A-4A1A-9354-B772C99BC4A1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E4FBC-3D5F-4B89-856D-4DE8866E0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031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8903A-3F9A-4A1A-9354-B772C99BC4A1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E4FBC-3D5F-4B89-856D-4DE8866E0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118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8903A-3F9A-4A1A-9354-B772C99BC4A1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E4FBC-3D5F-4B89-856D-4DE8866E0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944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8903A-3F9A-4A1A-9354-B772C99BC4A1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E4FBC-3D5F-4B89-856D-4DE8866E0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409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8903A-3F9A-4A1A-9354-B772C99BC4A1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E4FBC-3D5F-4B89-856D-4DE8866E0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612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8903A-3F9A-4A1A-9354-B772C99BC4A1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E4FBC-3D5F-4B89-856D-4DE8866E0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341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48903A-3F9A-4A1A-9354-B772C99BC4A1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CE4FBC-3D5F-4B89-856D-4DE8866E0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739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Free fall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442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experience with Physics</a:t>
            </a:r>
            <a:endParaRPr lang="en-US" dirty="0"/>
          </a:p>
        </p:txBody>
      </p:sp>
      <p:pic>
        <p:nvPicPr>
          <p:cNvPr id="1026" name="Picture 2" descr="Képtalálat a következőre: „kid is dropping an object”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01633" y="1971243"/>
            <a:ext cx="4247845" cy="3628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If you drop an object it will fall and hit the ground</a:t>
            </a:r>
          </a:p>
          <a:p>
            <a:r>
              <a:rPr lang="en-US" dirty="0" smtClean="0"/>
              <a:t>Why do the objects fall? What is the cause of this motion?</a:t>
            </a:r>
          </a:p>
          <a:p>
            <a:r>
              <a:rPr lang="en-US" dirty="0" smtClean="0"/>
              <a:t>Gravity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837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Free fall -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Free fall is any motion of an object where gravity is the only force acting upon it.</a:t>
            </a:r>
          </a:p>
          <a:p>
            <a:r>
              <a:rPr lang="en-US" dirty="0" smtClean="0"/>
              <a:t>The object is falling under the sole influence of gravity.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327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kind of motion is the free fall?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31" t="53309" r="45273" b="21134"/>
          <a:stretch/>
        </p:blipFill>
        <p:spPr>
          <a:xfrm>
            <a:off x="1297576" y="2037804"/>
            <a:ext cx="3692435" cy="3274425"/>
          </a:xfrm>
        </p:spPr>
      </p:pic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1. case</a:t>
            </a:r>
          </a:p>
          <a:p>
            <a:r>
              <a:rPr lang="en-US" dirty="0" smtClean="0"/>
              <a:t>We put small metal objects on this string. The distances between the objects are the same.</a:t>
            </a:r>
          </a:p>
          <a:p>
            <a:r>
              <a:rPr lang="en-US" dirty="0" smtClean="0"/>
              <a:t>The knocks followed each other faster and faster.</a:t>
            </a:r>
          </a:p>
          <a:p>
            <a:r>
              <a:rPr lang="en-US" dirty="0" smtClean="0"/>
              <a:t>Same distances were covered in shorter intervals of time</a:t>
            </a:r>
          </a:p>
          <a:p>
            <a:r>
              <a:rPr lang="en-US" dirty="0" smtClean="0"/>
              <a:t>Accelerated motion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959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kind of motion is the free fall?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2. case</a:t>
            </a:r>
          </a:p>
          <a:p>
            <a:r>
              <a:rPr lang="en-US" dirty="0" smtClean="0"/>
              <a:t>The distances of the nuts from the first nut were 10 cm, 40 cm, 90 cm, 160 cm.</a:t>
            </a:r>
          </a:p>
          <a:p>
            <a:r>
              <a:rPr lang="en-US" dirty="0" smtClean="0"/>
              <a:t> We could hear the knocks steadily.</a:t>
            </a:r>
          </a:p>
          <a:p>
            <a:r>
              <a:rPr lang="en-US" dirty="0" smtClean="0"/>
              <a:t>The distances</a:t>
            </a:r>
          </a:p>
          <a:p>
            <a:pPr lvl="1"/>
            <a:r>
              <a:rPr lang="en-US" dirty="0" smtClean="0"/>
              <a:t>1  – 10 cm</a:t>
            </a:r>
          </a:p>
          <a:p>
            <a:pPr lvl="1"/>
            <a:r>
              <a:rPr lang="en-US" dirty="0" smtClean="0"/>
              <a:t>2  – 40 cm</a:t>
            </a:r>
          </a:p>
          <a:p>
            <a:pPr lvl="1"/>
            <a:r>
              <a:rPr lang="en-US" dirty="0" smtClean="0"/>
              <a:t>3  – 90 cm</a:t>
            </a:r>
          </a:p>
          <a:p>
            <a:pPr lvl="1"/>
            <a:r>
              <a:rPr lang="en-US" dirty="0" smtClean="0"/>
              <a:t>4  – 160 cm</a:t>
            </a:r>
          </a:p>
          <a:p>
            <a:endParaRPr lang="en-US" dirty="0"/>
          </a:p>
        </p:txBody>
      </p:sp>
      <p:pic>
        <p:nvPicPr>
          <p:cNvPr id="5" name="Content Placeholder 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31" t="53309" r="45273" b="21134"/>
          <a:stretch/>
        </p:blipFill>
        <p:spPr>
          <a:xfrm>
            <a:off x="1663336" y="2473233"/>
            <a:ext cx="3692435" cy="327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91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kind of motion is the free fall?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The distance-time graph is a parabola</a:t>
            </a:r>
          </a:p>
          <a:p>
            <a:r>
              <a:rPr lang="en-US" dirty="0" smtClean="0"/>
              <a:t>Uniformly accelerated motion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109374234"/>
              </p:ext>
            </p:extLst>
          </p:nvPr>
        </p:nvGraphicFramePr>
        <p:xfrm>
          <a:off x="838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82828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Acceleration of free fall </a:t>
            </a:r>
            <a:br>
              <a:rPr lang="en-US" dirty="0" smtClean="0"/>
            </a:br>
            <a:r>
              <a:rPr lang="en-US" dirty="0" smtClean="0"/>
              <a:t>Acceleration of gravity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=9.81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≈10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 smtClean="0"/>
              </a:p>
              <a:p>
                <a:r>
                  <a:rPr lang="en-US" dirty="0" smtClean="0"/>
                  <a:t>It depends where you are on Earth</a:t>
                </a:r>
              </a:p>
              <a:p>
                <a:pPr lvl="1"/>
                <a:r>
                  <a:rPr lang="en-US" dirty="0" smtClean="0"/>
                  <a:t>The biggest on the poles</a:t>
                </a:r>
              </a:p>
              <a:p>
                <a:pPr lvl="1"/>
                <a:r>
                  <a:rPr lang="en-US" dirty="0" smtClean="0"/>
                  <a:t>The smallest on the Equator</a:t>
                </a:r>
                <a:endParaRPr lang="en-US" dirty="0"/>
              </a:p>
            </p:txBody>
          </p:sp>
        </mc:Choice>
        <mc:Fallback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4728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Iron ball – paper ball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They hit the ground at the same time</a:t>
            </a:r>
          </a:p>
          <a:p>
            <a:r>
              <a:rPr lang="en-US" dirty="0" smtClean="0"/>
              <a:t>The heavier objects don’t fall faster than the lighter ones! (in case of free fall)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289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Iron ball - paper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They don’t hit the ground at the same time</a:t>
            </a:r>
          </a:p>
          <a:p>
            <a:r>
              <a:rPr lang="en-US" dirty="0" smtClean="0"/>
              <a:t>The ball’s motion is approximately free fall</a:t>
            </a:r>
          </a:p>
          <a:p>
            <a:r>
              <a:rPr lang="en-US" dirty="0" smtClean="0"/>
              <a:t>The paper isn’t falling under the sole influence of gravity</a:t>
            </a:r>
          </a:p>
          <a:p>
            <a:pPr lvl="1"/>
            <a:r>
              <a:rPr lang="en-US" dirty="0" smtClean="0"/>
              <a:t>There is another force that is acting upon it: drag (air resistance)</a:t>
            </a:r>
          </a:p>
          <a:p>
            <a:pPr lvl="1"/>
            <a:r>
              <a:rPr lang="en-US" dirty="0" smtClean="0"/>
              <a:t>If there was no air (atmosphere) they would hit the ground at the same time!</a:t>
            </a:r>
          </a:p>
          <a:p>
            <a:pPr lvl="1"/>
            <a:r>
              <a:rPr lang="en-US" dirty="0" smtClean="0"/>
              <a:t>On the Moon!</a:t>
            </a:r>
          </a:p>
          <a:p>
            <a:pPr lvl="1"/>
            <a:r>
              <a:rPr lang="en-US" dirty="0" smtClean="0"/>
              <a:t>In a vacuum tube!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21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306</Words>
  <Application>Microsoft Office PowerPoint</Application>
  <PresentationFormat>Widescreen</PresentationFormat>
  <Paragraphs>44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 Theme</vt:lpstr>
      <vt:lpstr>Free fall</vt:lpstr>
      <vt:lpstr>First experience with Physics</vt:lpstr>
      <vt:lpstr>Free fall - definition</vt:lpstr>
      <vt:lpstr>What kind of motion is the free fall?</vt:lpstr>
      <vt:lpstr>What kind of motion is the free fall?</vt:lpstr>
      <vt:lpstr>What kind of motion is the free fall?</vt:lpstr>
      <vt:lpstr>Acceleration of free fall  Acceleration of gravity</vt:lpstr>
      <vt:lpstr>Iron ball – paper ball</vt:lpstr>
      <vt:lpstr>Iron ball - paper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Free fall</dc:title>
  <dc:creator>csabai</dc:creator>
  <cp:lastModifiedBy>csabai</cp:lastModifiedBy>
  <cp:revision>18</cp:revision>
  <dcterms:created xsi:type="dcterms:W3CDTF">2017-11-12T21:13:54Z</dcterms:created>
  <dcterms:modified xsi:type="dcterms:W3CDTF">2017-11-12T23:15:47Z</dcterms:modified>
</cp:coreProperties>
</file>