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3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2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6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052E-32A3-4425-8AF4-74981B412A2C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86664-B752-4F35-9F29-9F4B75BD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Hajítások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Vertically launched projectiles</a:t>
            </a:r>
            <a:endParaRPr lang="en-US" dirty="0"/>
          </a:p>
          <a:p>
            <a:r>
              <a:rPr lang="en-US" dirty="0" smtClean="0"/>
              <a:t>Horizontally launched projectiles</a:t>
            </a:r>
          </a:p>
          <a:p>
            <a:r>
              <a:rPr lang="en-US" dirty="0" smtClean="0"/>
              <a:t>Non-</a:t>
            </a:r>
            <a:r>
              <a:rPr lang="en-US" dirty="0"/>
              <a:t>h</a:t>
            </a:r>
            <a:r>
              <a:rPr lang="en-US" dirty="0" smtClean="0"/>
              <a:t>orizontally launched projectiles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868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Vertically launched projectiles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Downward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Upward</a:t>
            </a:r>
            <a:endParaRPr lang="en-US" dirty="0"/>
          </a:p>
        </p:txBody>
      </p:sp>
      <p:pic>
        <p:nvPicPr>
          <p:cNvPr id="1028" name="Picture 4" descr="http://www.mwit.ac.th/~physicslab/applet_04/physics_classroom/Class/vectors/u3l2a2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21"/>
          <a:stretch/>
        </p:blipFill>
        <p:spPr bwMode="auto">
          <a:xfrm>
            <a:off x="2865825" y="1860641"/>
            <a:ext cx="1671340" cy="411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wit.ac.th/~physicslab/applet_04/physics_classroom/Class/vectors/u3l2a2.gif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5" t="14564" r="57235"/>
          <a:stretch/>
        </p:blipFill>
        <p:spPr bwMode="auto">
          <a:xfrm>
            <a:off x="7889965" y="1976347"/>
            <a:ext cx="2333898" cy="368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0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Vertically launched projectile - downwards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drop an object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 positive direction is downwards</a:t>
                </a:r>
              </a:p>
              <a:p>
                <a:r>
                  <a:rPr lang="en-US" dirty="0" smtClean="0"/>
                  <a:t>The equations: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 smtClean="0"/>
                  <a:t>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www.mwit.ac.th/~physicslab/applet_04/physics_classroom/Class/vectors/u3l2a2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60"/>
          <a:stretch/>
        </p:blipFill>
        <p:spPr bwMode="auto">
          <a:xfrm>
            <a:off x="9525135" y="1161891"/>
            <a:ext cx="1970179" cy="48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7013915" y="1916770"/>
            <a:ext cx="26125" cy="208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10697" y="28041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7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Vertically launched projectile - upwards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The positive direction is upwards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motion has two parts: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</a:t>
                </a:r>
                <a:r>
                  <a:rPr lang="en-US" dirty="0" smtClean="0"/>
                  <a:t>scending uniform motion with a speed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Descending uniformly accelerated motion with an acceleration of g</a:t>
                </a:r>
              </a:p>
              <a:p>
                <a:r>
                  <a:rPr lang="en-US" dirty="0" smtClean="0"/>
                  <a:t>The two motions don’t influence each other, they are independent motions</a:t>
                </a:r>
              </a:p>
              <a:p>
                <a:r>
                  <a:rPr lang="en-US" dirty="0" smtClean="0"/>
                  <a:t>When the object reaches the highest point of its path the motion will be free fall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2661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http://www.mwit.ac.th/~physicslab/applet_04/physics_classroom/Class/vectors/u3l2a2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5" t="14564" r="57235"/>
          <a:stretch/>
        </p:blipFill>
        <p:spPr bwMode="auto">
          <a:xfrm>
            <a:off x="9229528" y="1690688"/>
            <a:ext cx="2640253" cy="43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541623" y="2002971"/>
            <a:ext cx="17417" cy="207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0288" y="28546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equations: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 smtClean="0"/>
                  <a:t>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When the object reaches the highest point of its path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After reaching the peak the motion will be free fall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http://www.mwit.ac.th/~physicslab/applet_04/physics_classroom/Class/vectors/u3l2a2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5" t="14564" r="57235"/>
          <a:stretch/>
        </p:blipFill>
        <p:spPr bwMode="auto">
          <a:xfrm>
            <a:off x="7470397" y="2119142"/>
            <a:ext cx="2657671" cy="440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58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Horizontally launched projectile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motion has two parts:</a:t>
                </a:r>
              </a:p>
              <a:p>
                <a:pPr lvl="1"/>
                <a:r>
                  <a:rPr lang="en-US" dirty="0" smtClean="0"/>
                  <a:t>Uniform motion with the initial horizontal velocity - horizontally</a:t>
                </a:r>
              </a:p>
              <a:p>
                <a:pPr lvl="1"/>
                <a:r>
                  <a:rPr lang="en-US" dirty="0" smtClean="0"/>
                  <a:t>Free fall - vertically</a:t>
                </a:r>
              </a:p>
              <a:p>
                <a:r>
                  <a:rPr lang="en-US" dirty="0" smtClean="0"/>
                  <a:t>The two motions don’t influence each other, they are independent motions that happen simultaneously</a:t>
                </a:r>
              </a:p>
              <a:p>
                <a:r>
                  <a:rPr lang="en-US" dirty="0" smtClean="0"/>
                  <a:t>The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Képtalálat a következőre: „horizontally launched projectil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47" y="1931104"/>
            <a:ext cx="4916453" cy="34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5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10222</TotalTime>
  <Words>85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Projectiles</vt:lpstr>
      <vt:lpstr>Projectiles</vt:lpstr>
      <vt:lpstr>Vertically launched projectiles</vt:lpstr>
      <vt:lpstr>Vertically launched projectile - downwards</vt:lpstr>
      <vt:lpstr>Vertically launched projectile - upwards</vt:lpstr>
      <vt:lpstr>PowerPoint Presentation</vt:lpstr>
      <vt:lpstr>Horizontally launched projectile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Projectiles</dc:title>
  <dc:creator>csabai</dc:creator>
  <cp:lastModifiedBy>csabai</cp:lastModifiedBy>
  <cp:revision>15</cp:revision>
  <dcterms:created xsi:type="dcterms:W3CDTF">2017-11-19T20:15:29Z</dcterms:created>
  <dcterms:modified xsi:type="dcterms:W3CDTF">2017-11-26T22:37:56Z</dcterms:modified>
</cp:coreProperties>
</file>