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6" r:id="rId10"/>
    <p:sldId id="267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52F0-8EDB-462B-AA3F-244854AFF12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8A1A-B58E-4F47-A8A8-986D0A15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8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52F0-8EDB-462B-AA3F-244854AFF12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8A1A-B58E-4F47-A8A8-986D0A15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4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52F0-8EDB-462B-AA3F-244854AFF12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8A1A-B58E-4F47-A8A8-986D0A15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0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52F0-8EDB-462B-AA3F-244854AFF12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8A1A-B58E-4F47-A8A8-986D0A15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7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52F0-8EDB-462B-AA3F-244854AFF12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8A1A-B58E-4F47-A8A8-986D0A15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2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52F0-8EDB-462B-AA3F-244854AFF12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8A1A-B58E-4F47-A8A8-986D0A15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52F0-8EDB-462B-AA3F-244854AFF12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8A1A-B58E-4F47-A8A8-986D0A15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1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52F0-8EDB-462B-AA3F-244854AFF12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8A1A-B58E-4F47-A8A8-986D0A15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52F0-8EDB-462B-AA3F-244854AFF12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8A1A-B58E-4F47-A8A8-986D0A15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8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52F0-8EDB-462B-AA3F-244854AFF12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8A1A-B58E-4F47-A8A8-986D0A15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0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52F0-8EDB-462B-AA3F-244854AFF12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8A1A-B58E-4F47-A8A8-986D0A15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6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C52F0-8EDB-462B-AA3F-244854AFF12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A8A1A-B58E-4F47-A8A8-986D0A15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0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s coming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4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spring constant of a spring that needs a force of 3 N to be compressed from 40 cm to 35 cm? </a:t>
            </a:r>
          </a:p>
        </p:txBody>
      </p:sp>
    </p:spTree>
    <p:extLst>
      <p:ext uri="{BB962C8B-B14F-4D97-AF65-F5344CB8AC3E}">
        <p14:creationId xmlns:p14="http://schemas.microsoft.com/office/powerpoint/2010/main" val="10401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75 kg person stands on a compression spring with spring constant 5000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 and </a:t>
                </a:r>
                <a:r>
                  <a:rPr lang="en-US" dirty="0" smtClean="0"/>
                  <a:t>rest </a:t>
                </a:r>
                <a:r>
                  <a:rPr lang="en-US" dirty="0"/>
                  <a:t>length </a:t>
                </a:r>
                <a:r>
                  <a:rPr lang="en-US" dirty="0" smtClean="0"/>
                  <a:t>0.25 m</a:t>
                </a:r>
                <a:r>
                  <a:rPr lang="en-US" dirty="0"/>
                  <a:t>. What is the total length of the loaded spring?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90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4.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pull a spring with a force of 10 N. Its extension is going to be 6 cm. Find the spring constant.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9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4750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First Day of Spring</a:t>
            </a:r>
          </a:p>
          <a:p>
            <a:r>
              <a:rPr lang="en-US" dirty="0" smtClean="0"/>
              <a:t>March 20.</a:t>
            </a:r>
          </a:p>
          <a:p>
            <a:r>
              <a:rPr lang="en-US" dirty="0"/>
              <a:t>The spring </a:t>
            </a:r>
            <a:r>
              <a:rPr lang="en-US" dirty="0" smtClean="0"/>
              <a:t>equinox-</a:t>
            </a:r>
            <a:r>
              <a:rPr lang="en-US" dirty="0" smtClean="0"/>
              <a:t>The vernal equinox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length of day and night </a:t>
            </a:r>
            <a:r>
              <a:rPr lang="en-US" dirty="0" smtClean="0"/>
              <a:t>are      </a:t>
            </a:r>
            <a:r>
              <a:rPr lang="en-US" dirty="0"/>
              <a:t> </a:t>
            </a:r>
            <a:r>
              <a:rPr lang="en-US" dirty="0" smtClean="0"/>
              <a:t>      approximately</a:t>
            </a:r>
            <a:r>
              <a:rPr lang="en-US" dirty="0"/>
              <a:t> </a:t>
            </a:r>
            <a:r>
              <a:rPr lang="en-US" dirty="0" smtClean="0"/>
              <a:t>equal</a:t>
            </a:r>
          </a:p>
          <a:p>
            <a:r>
              <a:rPr lang="en-US" dirty="0" smtClean="0"/>
              <a:t>The fall equinox: 2018. Sept. 23.</a:t>
            </a:r>
          </a:p>
          <a:p>
            <a:r>
              <a:rPr lang="en-US" dirty="0" smtClean="0"/>
              <a:t>The summer solstice: 2018. June 21.</a:t>
            </a:r>
          </a:p>
          <a:p>
            <a:r>
              <a:rPr lang="en-US" dirty="0" smtClean="0"/>
              <a:t>The winter solstice: 2018. Dec. 21.</a:t>
            </a:r>
            <a:endParaRPr lang="en-US" dirty="0"/>
          </a:p>
        </p:txBody>
      </p:sp>
      <p:pic>
        <p:nvPicPr>
          <p:cNvPr id="4" name="Picture 4" descr="Sp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709" y="823750"/>
            <a:ext cx="4348362" cy="240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2.bp.blogspot.com/_afbJHZt1E2Q/TUgXf-fnsVI/AAAAAAAAAhE/oZ-3fCXomDM/s400/spring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691" y="3643313"/>
            <a:ext cx="38100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77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in 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upload.wikimedia.org/wikipedia/commons/thumb/d/d5/Springs_009.jpg/200px-Springs_009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64" y="2036902"/>
            <a:ext cx="4152864" cy="282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éptalálat a következőre: „spring in physics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719" y="249637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éptalálat a következőre: „spring in physics”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02" y="5207068"/>
            <a:ext cx="420052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22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When a spring is pushed together and when the pressure is taken away the spring force pops back to its normal self</a:t>
            </a:r>
          </a:p>
          <a:p>
            <a:r>
              <a:rPr lang="en-US" dirty="0" smtClean="0"/>
              <a:t>When a spring is pulled out and the force is taken away the spring force pulls back to its normal self</a:t>
            </a:r>
          </a:p>
          <a:p>
            <a:endParaRPr lang="en-US" dirty="0"/>
          </a:p>
        </p:txBody>
      </p:sp>
      <p:pic>
        <p:nvPicPr>
          <p:cNvPr id="4102" name="Picture 6" descr="Képtalálat a következőre: „spring force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2" y="2643981"/>
            <a:ext cx="509587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53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an object applies a force to a spring, then the spring applies an equal and opposite force to the object</a:t>
            </a:r>
          </a:p>
        </p:txBody>
      </p:sp>
      <p:pic>
        <p:nvPicPr>
          <p:cNvPr id="6146" name="Picture 2" descr="Képtalálat a következőre: „spring force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615" y="1423026"/>
            <a:ext cx="4648698" cy="436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2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spring force is proportional to the deformation</a:t>
            </a:r>
          </a:p>
          <a:p>
            <a:r>
              <a:rPr lang="en-US" dirty="0" smtClean="0"/>
              <a:t>It depends on the stiffness of the spring</a:t>
            </a:r>
          </a:p>
          <a:p>
            <a:pPr lvl="1"/>
            <a:r>
              <a:rPr lang="en-US" dirty="0" smtClean="0"/>
              <a:t>Stiff  spring-more force</a:t>
            </a:r>
          </a:p>
          <a:p>
            <a:pPr lvl="1"/>
            <a:r>
              <a:rPr lang="en-US" dirty="0" smtClean="0"/>
              <a:t>Weak spring-less force</a:t>
            </a:r>
          </a:p>
        </p:txBody>
      </p:sp>
      <p:pic>
        <p:nvPicPr>
          <p:cNvPr id="5122" name="Picture 2" descr="Képtalálat a következőre: „spring force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206" y="927912"/>
            <a:ext cx="2952594" cy="30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Képtalálat a következőre: „spring force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905" y="4264453"/>
            <a:ext cx="36099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7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Hooke’s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gives the force a spring exerts on an object attached to it</a:t>
            </a:r>
          </a:p>
          <a:p>
            <a:r>
              <a:rPr lang="en-US" i="1" dirty="0" smtClean="0"/>
              <a:t>F</a:t>
            </a:r>
            <a:r>
              <a:rPr lang="en-US" dirty="0" smtClean="0"/>
              <a:t> = –</a:t>
            </a:r>
            <a:r>
              <a:rPr lang="en-US" i="1" dirty="0" err="1" smtClean="0"/>
              <a:t>kx</a:t>
            </a:r>
            <a:endParaRPr lang="en-US" i="1" dirty="0" smtClean="0"/>
          </a:p>
          <a:p>
            <a:r>
              <a:rPr lang="en-US" i="1" dirty="0" smtClean="0"/>
              <a:t>x</a:t>
            </a:r>
            <a:r>
              <a:rPr lang="en-US" dirty="0" smtClean="0"/>
              <a:t> is the distance the spring is stretched or compressed away from its rest position – deformation</a:t>
            </a:r>
          </a:p>
          <a:p>
            <a:r>
              <a:rPr lang="en-US" dirty="0"/>
              <a:t>k</a:t>
            </a:r>
            <a:r>
              <a:rPr lang="en-US" dirty="0" smtClean="0"/>
              <a:t> is the spring constant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 is greater at stiff spring</a:t>
            </a:r>
          </a:p>
          <a:p>
            <a:endParaRPr lang="en-US" dirty="0"/>
          </a:p>
        </p:txBody>
      </p:sp>
      <p:pic>
        <p:nvPicPr>
          <p:cNvPr id="7170" name="Picture 2" descr="Képtalálat a következőre: „spring force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964962"/>
            <a:ext cx="6001010" cy="337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86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constant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</a:t>
                </a:r>
              </a:p>
              <a:p>
                <a:r>
                  <a:rPr lang="en-US" dirty="0" smtClean="0"/>
                  <a:t>Unit: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5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 smtClean="0"/>
                  <a:t> : F=5 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magnitude of the force required to stretch a 20 cm-long spring, with a spring constant of 100 N/m, to a length of 21 cm? </a:t>
            </a:r>
          </a:p>
        </p:txBody>
      </p:sp>
    </p:spTree>
    <p:extLst>
      <p:ext uri="{BB962C8B-B14F-4D97-AF65-F5344CB8AC3E}">
        <p14:creationId xmlns:p14="http://schemas.microsoft.com/office/powerpoint/2010/main" val="232907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237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Spring</vt:lpstr>
      <vt:lpstr>Spring</vt:lpstr>
      <vt:lpstr>Spring in Physics</vt:lpstr>
      <vt:lpstr>Spring force</vt:lpstr>
      <vt:lpstr>Spring force</vt:lpstr>
      <vt:lpstr>Spring force</vt:lpstr>
      <vt:lpstr>Hooke’s Law</vt:lpstr>
      <vt:lpstr>Spring constant</vt:lpstr>
      <vt:lpstr>Problem 1.</vt:lpstr>
      <vt:lpstr>Problem 2.</vt:lpstr>
      <vt:lpstr>Problem 3.</vt:lpstr>
      <vt:lpstr>Problem 4.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</dc:title>
  <dc:creator>csabai</dc:creator>
  <cp:lastModifiedBy>csabai</cp:lastModifiedBy>
  <cp:revision>19</cp:revision>
  <dcterms:created xsi:type="dcterms:W3CDTF">2018-03-21T09:32:32Z</dcterms:created>
  <dcterms:modified xsi:type="dcterms:W3CDTF">2018-03-21T12:01:40Z</dcterms:modified>
</cp:coreProperties>
</file>