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3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2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6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Hajítások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097873"/>
              </p:ext>
            </p:extLst>
          </p:nvPr>
        </p:nvGraphicFramePr>
        <p:xfrm>
          <a:off x="751114" y="1690688"/>
          <a:ext cx="10883537" cy="1646215"/>
        </p:xfrm>
        <a:graphic>
          <a:graphicData uri="http://schemas.openxmlformats.org/drawingml/2006/table">
            <a:tbl>
              <a:tblPr/>
              <a:tblGrid>
                <a:gridCol w="10883537">
                  <a:extLst>
                    <a:ext uri="{9D8B030D-6E8A-4147-A177-3AD203B41FA5}">
                      <a16:colId xmlns:a16="http://schemas.microsoft.com/office/drawing/2014/main" val="4107650643"/>
                    </a:ext>
                  </a:extLst>
                </a:gridCol>
              </a:tblGrid>
              <a:tr h="1646215">
                <a:tc>
                  <a:txBody>
                    <a:bodyPr/>
                    <a:lstStyle/>
                    <a:p>
                      <a:pPr algn="l" fontAlgn="auto"/>
                      <a:endParaRPr lang="en-US" b="1" dirty="0">
                        <a:solidFill>
                          <a:srgbClr val="FF0000"/>
                        </a:solidFill>
                        <a:effectLst/>
                        <a:latin typeface="oswaldbook"/>
                      </a:endParaRPr>
                    </a:p>
                    <a:p>
                      <a:pPr algn="l" fontAlgn="auto"/>
                      <a:r>
                        <a:rPr lang="en-US" sz="2800" dirty="0">
                          <a:effectLst/>
                        </a:rPr>
                        <a:t>A football is kicked with an initial velocity of 25 m/s at an angle of 45-degrees with the horizontal. Determine the time of flight, the horizontal displacement, and the peak height of the football.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62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Vertically launched projectiles</a:t>
            </a:r>
            <a:endParaRPr lang="en-US" dirty="0"/>
          </a:p>
          <a:p>
            <a:r>
              <a:rPr lang="en-US" dirty="0" smtClean="0"/>
              <a:t>Horizontally launched projectiles</a:t>
            </a:r>
          </a:p>
          <a:p>
            <a:r>
              <a:rPr lang="en-US" dirty="0" smtClean="0"/>
              <a:t>Non-</a:t>
            </a:r>
            <a:r>
              <a:rPr lang="en-US" dirty="0"/>
              <a:t>h</a:t>
            </a:r>
            <a:r>
              <a:rPr lang="en-US" dirty="0" smtClean="0"/>
              <a:t>orizontally launched projectiles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868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Vertically launched projectiles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Downward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Upward</a:t>
            </a:r>
            <a:endParaRPr lang="en-US" dirty="0"/>
          </a:p>
        </p:txBody>
      </p:sp>
      <p:pic>
        <p:nvPicPr>
          <p:cNvPr id="1028" name="Picture 4" descr="http://www.mwit.ac.th/~physicslab/applet_04/physics_classroom/Class/vectors/u3l2a2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21"/>
          <a:stretch/>
        </p:blipFill>
        <p:spPr bwMode="auto">
          <a:xfrm>
            <a:off x="2865825" y="1860641"/>
            <a:ext cx="1671340" cy="411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wit.ac.th/~physicslab/applet_04/physics_classroom/Class/vectors/u3l2a2.gif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5" t="14564" r="57235"/>
          <a:stretch/>
        </p:blipFill>
        <p:spPr bwMode="auto">
          <a:xfrm>
            <a:off x="7889965" y="1976347"/>
            <a:ext cx="2333898" cy="368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60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Vertically launched projectile - downwards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drop an object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 positive direction is downwards</a:t>
                </a:r>
              </a:p>
              <a:p>
                <a:r>
                  <a:rPr lang="en-US" dirty="0" smtClean="0"/>
                  <a:t>The equations: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 smtClean="0"/>
                  <a:t>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www.mwit.ac.th/~physicslab/applet_04/physics_classroom/Class/vectors/u3l2a2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60"/>
          <a:stretch/>
        </p:blipFill>
        <p:spPr bwMode="auto">
          <a:xfrm>
            <a:off x="9525135" y="1161891"/>
            <a:ext cx="1970179" cy="483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7013915" y="1916770"/>
            <a:ext cx="26125" cy="208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10697" y="28041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7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Vertically launched projectile - upwards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The positive direction is upwards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motion has two parts: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</a:t>
                </a:r>
                <a:r>
                  <a:rPr lang="en-US" dirty="0" smtClean="0"/>
                  <a:t>scending uniform motion with a speed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Descending uniformly accelerated motion with an acceleration of g</a:t>
                </a:r>
              </a:p>
              <a:p>
                <a:r>
                  <a:rPr lang="en-US" dirty="0" smtClean="0"/>
                  <a:t>The two motions don’t influence each other, they are independent motions</a:t>
                </a:r>
              </a:p>
              <a:p>
                <a:r>
                  <a:rPr lang="en-US" dirty="0" smtClean="0"/>
                  <a:t>When the object reaches the highest point of its path the motion will be free fall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2661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http://www.mwit.ac.th/~physicslab/applet_04/physics_classroom/Class/vectors/u3l2a2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5" t="14564" r="57235"/>
          <a:stretch/>
        </p:blipFill>
        <p:spPr bwMode="auto">
          <a:xfrm>
            <a:off x="9229528" y="1690688"/>
            <a:ext cx="2640253" cy="43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541623" y="2002971"/>
            <a:ext cx="17417" cy="207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0288" y="28546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equations: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 smtClean="0"/>
                  <a:t>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When the object reaches the highest point of its path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After reaching the peak the motion will be free fall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http://www.mwit.ac.th/~physicslab/applet_04/physics_classroom/Class/vectors/u3l2a2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5" t="14564" r="57235"/>
          <a:stretch/>
        </p:blipFill>
        <p:spPr bwMode="auto">
          <a:xfrm>
            <a:off x="7470397" y="2119142"/>
            <a:ext cx="2657671" cy="440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58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Horizontally launched projectile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motion has two parts:</a:t>
                </a:r>
              </a:p>
              <a:p>
                <a:pPr lvl="1"/>
                <a:r>
                  <a:rPr lang="en-US" dirty="0" smtClean="0"/>
                  <a:t>Uniform motion with the initial horizontal velocity - horizontally</a:t>
                </a:r>
              </a:p>
              <a:p>
                <a:pPr lvl="1"/>
                <a:r>
                  <a:rPr lang="en-US" dirty="0" smtClean="0"/>
                  <a:t>Free fall - vertically</a:t>
                </a:r>
              </a:p>
              <a:p>
                <a:r>
                  <a:rPr lang="en-US" dirty="0" smtClean="0"/>
                  <a:t>The two motions don’t influence each other, they are independent motions that happen simultaneously</a:t>
                </a:r>
              </a:p>
              <a:p>
                <a:r>
                  <a:rPr lang="en-US" dirty="0" smtClean="0"/>
                  <a:t>The 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Képtalálat a következőre: „horizontally launched projectil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47" y="1931104"/>
            <a:ext cx="4916453" cy="34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5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Non-horizontally launched projectile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 smtClean="0"/>
                  <a:t>can be separated: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 smtClean="0"/>
                  <a:t>- vertically upwards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 smtClean="0"/>
                  <a:t>- horizontally</a:t>
                </a:r>
              </a:p>
              <a:p>
                <a:r>
                  <a:rPr lang="en-US" dirty="0" smtClean="0"/>
                  <a:t>Two independent motions don’t influence each other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Vertically launched projectile upwards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Horizontally uniform motion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28" t="-2649" r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Képtalálat a következőre: „non horizontally launched projectile”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644" y="2842419"/>
            <a:ext cx="39243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Non-horizontally launched projectile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calculate: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Ascending and descending time from the vertically launched projectile</a:t>
            </a:r>
          </a:p>
          <a:p>
            <a:r>
              <a:rPr lang="en-US" dirty="0" smtClean="0"/>
              <a:t>Maximum height of the projectile </a:t>
            </a:r>
            <a:r>
              <a:rPr lang="en-US" dirty="0" smtClean="0"/>
              <a:t>from the vertically launched projectile</a:t>
            </a:r>
          </a:p>
          <a:p>
            <a:r>
              <a:rPr lang="en-US" dirty="0" smtClean="0"/>
              <a:t>Distance of the projectile from the horizontally uniform motion.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 descr="Képtalálat a következőre: „non horizontally launched projectile”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644" y="2842419"/>
            <a:ext cx="39243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0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27577</TotalTime>
  <Words>164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oswaldbook</vt:lpstr>
      <vt:lpstr>Office Theme</vt:lpstr>
      <vt:lpstr>Projectiles</vt:lpstr>
      <vt:lpstr>Projectiles</vt:lpstr>
      <vt:lpstr>Vertically launched projectiles</vt:lpstr>
      <vt:lpstr>Vertically launched projectile - downwards</vt:lpstr>
      <vt:lpstr>Vertically launched projectile - upwards</vt:lpstr>
      <vt:lpstr>PowerPoint Presentation</vt:lpstr>
      <vt:lpstr>Horizontally launched projectile</vt:lpstr>
      <vt:lpstr>Non-horizontally launched projectile</vt:lpstr>
      <vt:lpstr>Non-horizontally launched projectile</vt:lpstr>
      <vt:lpstr>Problem solving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Projectiles</dc:title>
  <dc:creator>csabai</dc:creator>
  <cp:lastModifiedBy>csabai</cp:lastModifiedBy>
  <cp:revision>20</cp:revision>
  <dcterms:created xsi:type="dcterms:W3CDTF">2017-11-19T20:15:29Z</dcterms:created>
  <dcterms:modified xsi:type="dcterms:W3CDTF">2017-12-08T23:53:25Z</dcterms:modified>
</cp:coreProperties>
</file>