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04D1-F63C-4C07-99BB-522854F5124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503-8541-4987-B741-462B5D5F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04D1-F63C-4C07-99BB-522854F5124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503-8541-4987-B741-462B5D5F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04D1-F63C-4C07-99BB-522854F5124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503-8541-4987-B741-462B5D5F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4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04D1-F63C-4C07-99BB-522854F5124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503-8541-4987-B741-462B5D5F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04D1-F63C-4C07-99BB-522854F5124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503-8541-4987-B741-462B5D5F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3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04D1-F63C-4C07-99BB-522854F5124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503-8541-4987-B741-462B5D5F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04D1-F63C-4C07-99BB-522854F5124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503-8541-4987-B741-462B5D5F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1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04D1-F63C-4C07-99BB-522854F5124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503-8541-4987-B741-462B5D5F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04D1-F63C-4C07-99BB-522854F5124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503-8541-4987-B741-462B5D5F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04D1-F63C-4C07-99BB-522854F5124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503-8541-4987-B741-462B5D5F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4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04D1-F63C-4C07-99BB-522854F5124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F503-8541-4987-B741-462B5D5F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604D1-F63C-4C07-99BB-522854F5124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1F503-8541-4987-B741-462B5D5F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6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 problems with pulley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0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11.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There are two </a:t>
                </a:r>
                <a:r>
                  <a:rPr lang="en-US" dirty="0"/>
                  <a:t>blocks linked by a string through a pulley, where the block of mass m</a:t>
                </a:r>
                <a:r>
                  <a:rPr lang="en-US" baseline="-25000" dirty="0"/>
                  <a:t>1</a:t>
                </a:r>
                <a:r>
                  <a:rPr lang="en-US" dirty="0"/>
                  <a:t> slides on the frictionless table. We assume that the string is massless and the pulley is massless and frictionless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5 kg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=2.5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Find the magnitude of the acceleration of the two masses </a:t>
                </a:r>
                <a:endParaRPr lang="en-US" dirty="0" smtClean="0"/>
              </a:p>
              <a:p>
                <a:r>
                  <a:rPr lang="en-US"/>
                  <a:t>Find the tension in the string</a:t>
                </a:r>
                <a:r>
                  <a:rPr lang="en-US" b="1" dirty="0"/>
                  <a:t/>
                </a:r>
                <a:br>
                  <a:rPr lang="en-US" b="1" dirty="0"/>
                </a:b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82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 descr="two blocks and pulley system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51" y="2014528"/>
            <a:ext cx="4754897" cy="397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system moves with an acceleration of 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two blocks and pulley system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51" y="2014528"/>
            <a:ext cx="4754897" cy="397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06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Find the acceleration of the system and the </a:t>
                </a:r>
                <a:r>
                  <a:rPr lang="en-US" smtClean="0"/>
                  <a:t>tension force.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two blocks and pulley system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51" y="2014528"/>
            <a:ext cx="4754897" cy="397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9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Word problems with pulley</vt:lpstr>
      <vt:lpstr>Problem 11.</vt:lpstr>
      <vt:lpstr>Problem 2.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problems with pulley</dc:title>
  <dc:creator>csabai</dc:creator>
  <cp:lastModifiedBy>csabai</cp:lastModifiedBy>
  <cp:revision>3</cp:revision>
  <dcterms:created xsi:type="dcterms:W3CDTF">2018-03-18T14:57:52Z</dcterms:created>
  <dcterms:modified xsi:type="dcterms:W3CDTF">2018-03-18T15:36:39Z</dcterms:modified>
</cp:coreProperties>
</file>