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2" r:id="rId4"/>
    <p:sldId id="274" r:id="rId5"/>
    <p:sldId id="257" r:id="rId6"/>
    <p:sldId id="265" r:id="rId7"/>
    <p:sldId id="264" r:id="rId8"/>
    <p:sldId id="266" r:id="rId9"/>
    <p:sldId id="267" r:id="rId10"/>
    <p:sldId id="268" r:id="rId11"/>
    <p:sldId id="269" r:id="rId12"/>
    <p:sldId id="270" r:id="rId13"/>
    <p:sldId id="258" r:id="rId14"/>
    <p:sldId id="271" r:id="rId15"/>
    <p:sldId id="259" r:id="rId16"/>
    <p:sldId id="262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F988-EC2E-4907-BA83-1270A0263FC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3329-E53A-4A19-9A89-175B44B6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0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F988-EC2E-4907-BA83-1270A0263FC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3329-E53A-4A19-9A89-175B44B6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47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F988-EC2E-4907-BA83-1270A0263FC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3329-E53A-4A19-9A89-175B44B6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1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F988-EC2E-4907-BA83-1270A0263FC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3329-E53A-4A19-9A89-175B44B6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5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F988-EC2E-4907-BA83-1270A0263FC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3329-E53A-4A19-9A89-175B44B6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0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F988-EC2E-4907-BA83-1270A0263FC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3329-E53A-4A19-9A89-175B44B6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36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F988-EC2E-4907-BA83-1270A0263FC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3329-E53A-4A19-9A89-175B44B6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F988-EC2E-4907-BA83-1270A0263FC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3329-E53A-4A19-9A89-175B44B6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41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F988-EC2E-4907-BA83-1270A0263FC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3329-E53A-4A19-9A89-175B44B6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5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F988-EC2E-4907-BA83-1270A0263FC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3329-E53A-4A19-9A89-175B44B6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6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F988-EC2E-4907-BA83-1270A0263FC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3329-E53A-4A19-9A89-175B44B6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19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4F988-EC2E-4907-BA83-1270A0263FC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83329-E53A-4A19-9A89-175B44B6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03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Statika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73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Equilibrium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After shifting them into the point of intersection of the two lines of action </a:t>
                </a:r>
              </a:p>
              <a:p>
                <a:r>
                  <a:rPr lang="en-US" dirty="0" smtClean="0"/>
                  <a:t>The resultant can be found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: Same magnitude and opposite direction to the resultant of forces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bar>
                          <m:ba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ba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bar>
                          <m:ba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ba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585166" y="3497261"/>
            <a:ext cx="2743199" cy="1265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7149737" y="2603863"/>
            <a:ext cx="1097280" cy="1166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9535886" y="2316480"/>
            <a:ext cx="809897" cy="1358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7306491" y="3152503"/>
                <a:ext cx="705395" cy="427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491" y="3152503"/>
                <a:ext cx="705395" cy="4276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940834" y="2818005"/>
                <a:ext cx="548640" cy="427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0834" y="2818005"/>
                <a:ext cx="548640" cy="4276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>
            <a:off x="7149737" y="2603863"/>
            <a:ext cx="2717074" cy="2856411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8699863" y="2316480"/>
            <a:ext cx="1645920" cy="2717074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934995" y="4493622"/>
            <a:ext cx="121919" cy="1086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7859485" y="3333999"/>
            <a:ext cx="1097280" cy="116694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9039496" y="3167189"/>
            <a:ext cx="809897" cy="13585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859485" y="1995032"/>
            <a:ext cx="809897" cy="1358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671560" y="1978071"/>
            <a:ext cx="1177833" cy="1164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8655345" y="2019194"/>
            <a:ext cx="340284" cy="255092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 flipH="1" flipV="1">
            <a:off x="8995629" y="4563147"/>
            <a:ext cx="340284" cy="25509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8755056" y="2778227"/>
                <a:ext cx="661851" cy="427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056" y="2778227"/>
                <a:ext cx="661851" cy="4276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9079010" y="5642385"/>
                <a:ext cx="818605" cy="427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9010" y="5642385"/>
                <a:ext cx="818605" cy="4276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095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Equilibrium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three non-parallel forces act upon an object the requirement of the e</a:t>
                </a:r>
                <a:r>
                  <a:rPr lang="en-US" dirty="0" smtClean="0"/>
                  <a:t>quilibrium:</a:t>
                </a:r>
              </a:p>
              <a:p>
                <a:r>
                  <a:rPr lang="en-US" dirty="0" smtClean="0"/>
                  <a:t>The lines of action of all three forces meet at a single point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bar>
                          <m:ba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ba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bar>
                      <m:bar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bar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bar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bar>
                  </m:oMath>
                </a14:m>
                <a:r>
                  <a:rPr lang="en-US" dirty="0" smtClean="0"/>
                  <a:t>=0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 r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498080" y="2560156"/>
            <a:ext cx="2743199" cy="1265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7501344" y="2085062"/>
            <a:ext cx="1097280" cy="116694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9166314" y="1834583"/>
            <a:ext cx="809897" cy="13585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H="1" flipV="1">
            <a:off x="8996172" y="3942524"/>
            <a:ext cx="340284" cy="25509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498080" y="2085062"/>
            <a:ext cx="2743199" cy="2774321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508274" y="1834583"/>
            <a:ext cx="1467937" cy="2336823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8763000" y="2261648"/>
            <a:ext cx="572589" cy="4174752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72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forces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Two parallel forces are exerted upon an object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Same direction</a:t>
                </a:r>
              </a:p>
              <a:p>
                <a:r>
                  <a:rPr lang="en-US" dirty="0" smtClean="0"/>
                  <a:t>Opposite direction</a:t>
                </a:r>
              </a:p>
              <a:p>
                <a:r>
                  <a:rPr lang="en-US" dirty="0" smtClean="0"/>
                  <a:t>Find the third force to reach the equilibrium.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 r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498773" y="1825625"/>
            <a:ext cx="3169920" cy="1184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984275" y="505096"/>
            <a:ext cx="17417" cy="172429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9188633" y="1046252"/>
            <a:ext cx="4353" cy="118314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603673" y="4661558"/>
            <a:ext cx="3169920" cy="1184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8089175" y="3341029"/>
            <a:ext cx="17417" cy="172429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0281559" y="5221266"/>
            <a:ext cx="4353" cy="118314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82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exert two parallel forces on an object with the same direction.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=80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=20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 smtClean="0"/>
                  <a:t>the distance between them is 100 cm. Find the magnitude of the third force that keeps the object in equilibrium. Find the position of the line of the action.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44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Net force of two parallel forces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Same direction:</a:t>
                </a:r>
              </a:p>
              <a:p>
                <a:r>
                  <a:rPr lang="en-US" dirty="0" smtClean="0"/>
                  <a:t>Magnitude of the net force:	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Direction of the net force:</a:t>
                </a:r>
              </a:p>
              <a:p>
                <a:pPr lvl="1"/>
                <a:r>
                  <a:rPr lang="en-US" dirty="0" smtClean="0"/>
                  <a:t>Same as the direction of the forces</a:t>
                </a:r>
              </a:p>
              <a:p>
                <a:r>
                  <a:rPr lang="en-US" dirty="0" smtClean="0"/>
                  <a:t>Line of action:</a:t>
                </a:r>
              </a:p>
              <a:p>
                <a:pPr lvl="1"/>
                <a:r>
                  <a:rPr lang="en-US" dirty="0" smtClean="0"/>
                  <a:t>Closer to the greater force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118" t="-2241" r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exert two parallel forces on an object with opposite direction.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=80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=20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Find the magnitude of the third force that keeps the object in equilibrium. Find the position of the line of the action.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968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Net force of two parallel forces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Opposite</a:t>
                </a:r>
                <a:r>
                  <a:rPr lang="en-US" dirty="0" smtClean="0"/>
                  <a:t> direction:</a:t>
                </a:r>
              </a:p>
              <a:p>
                <a:r>
                  <a:rPr lang="en-US" dirty="0" smtClean="0"/>
                  <a:t>Magnitude of the net force:	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Direction of the net force:</a:t>
                </a:r>
              </a:p>
              <a:p>
                <a:pPr lvl="1"/>
                <a:r>
                  <a:rPr lang="en-US" dirty="0" smtClean="0"/>
                  <a:t>Same as the direction of the </a:t>
                </a:r>
                <a:r>
                  <a:rPr lang="en-US" dirty="0" smtClean="0"/>
                  <a:t>greater force</a:t>
                </a:r>
                <a:endParaRPr lang="en-US" dirty="0" smtClean="0"/>
              </a:p>
              <a:p>
                <a:r>
                  <a:rPr lang="en-US" dirty="0" smtClean="0"/>
                  <a:t>Line of action:</a:t>
                </a:r>
              </a:p>
              <a:p>
                <a:pPr lvl="1"/>
                <a:r>
                  <a:rPr lang="en-US" dirty="0" smtClean="0"/>
                  <a:t>Closer to the greater </a:t>
                </a:r>
                <a:r>
                  <a:rPr lang="en-US" dirty="0" smtClean="0"/>
                  <a:t>force in the exterior of the two forces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43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Couple - </a:t>
            </a:r>
            <a:r>
              <a:rPr lang="en-US" dirty="0" err="1" smtClean="0"/>
              <a:t>Erőpár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2 forces</a:t>
                </a:r>
              </a:p>
              <a:p>
                <a:r>
                  <a:rPr lang="en-US" dirty="0" smtClean="0"/>
                  <a:t>They are equal in magnitude</a:t>
                </a:r>
              </a:p>
              <a:p>
                <a:r>
                  <a:rPr lang="en-US" dirty="0" smtClean="0"/>
                  <a:t>They are opposite in direction</a:t>
                </a:r>
              </a:p>
              <a:p>
                <a:r>
                  <a:rPr lang="en-US" dirty="0" smtClean="0"/>
                  <a:t>The lines of actions are parallel </a:t>
                </a:r>
              </a:p>
              <a:p>
                <a:r>
                  <a:rPr lang="en-US" dirty="0" smtClean="0"/>
                  <a:t>Net force = 0</a:t>
                </a:r>
              </a:p>
              <a:p>
                <a:r>
                  <a:rPr lang="en-US" dirty="0" smtClean="0"/>
                  <a:t>Net torque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The system is never at equilibrium</a:t>
                </a:r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They can’t be substituted by one force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882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s://qph.ec.quoracdn.net/main-qimg-41ffbd0524ecdad4a5bcbcc1e3f6513c-c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856" y="2339998"/>
            <a:ext cx="2923821" cy="277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9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 study of forces in equilibrium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9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Képtalálat a következőre: „house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4" y="263279"/>
            <a:ext cx="4973774" cy="330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Képtalálat a következőre: „skyscraper”"/>
          <p:cNvSpPr>
            <a:spLocks noGrp="1" noChangeAspect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8" name="Picture 12" descr="Képtalálat a következőre: „skyscraper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238" y="177448"/>
            <a:ext cx="4860562" cy="347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Képtalálat a következőre: „telekom székház népliget”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4" y="3882880"/>
            <a:ext cx="4904106" cy="2759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Képtalálat a következőre: „bridge”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82880"/>
            <a:ext cx="5428615" cy="285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6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Kapcsolódó ké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889" y="365125"/>
            <a:ext cx="6461760" cy="646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45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 of </a:t>
            </a:r>
            <a:r>
              <a:rPr lang="en-US" dirty="0" smtClean="0"/>
              <a:t>equilibrium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First condition:</a:t>
                </a:r>
              </a:p>
              <a:p>
                <a:pPr lvl="1"/>
                <a:r>
                  <a:rPr lang="en-US" dirty="0" smtClean="0"/>
                  <a:t>Net force = 0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bar>
                      <m:bar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Second condition:</a:t>
                </a:r>
              </a:p>
              <a:p>
                <a:pPr lvl="1"/>
                <a:r>
                  <a:rPr lang="en-US" dirty="0" smtClean="0"/>
                  <a:t>Net torque =0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bar>
                      <m:bar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You can choose the point around which the torque is calculated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/>
                  <a:t>The point can be the physical pivot point of a system or any other point in </a:t>
                </a:r>
                <a:r>
                  <a:rPr lang="en-US" dirty="0" smtClean="0"/>
                  <a:t>space.</a:t>
                </a:r>
              </a:p>
              <a:p>
                <a:pPr lvl="1"/>
                <a:r>
                  <a:rPr lang="en-US" dirty="0" smtClean="0"/>
                  <a:t>But </a:t>
                </a:r>
                <a:r>
                  <a:rPr lang="en-US" dirty="0"/>
                  <a:t>it must be the same point for all torques.</a:t>
                </a:r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18" t="-2241" r="-2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82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Point of application - P</a:t>
            </a:r>
          </a:p>
          <a:p>
            <a:pPr lvl="1"/>
            <a:r>
              <a:rPr lang="en-US" dirty="0" smtClean="0"/>
              <a:t>is</a:t>
            </a:r>
            <a:r>
              <a:rPr lang="en-US" dirty="0"/>
              <a:t> the exact location at which a force is applied to a </a:t>
            </a:r>
            <a:r>
              <a:rPr lang="en-US" dirty="0" smtClean="0"/>
              <a:t>body</a:t>
            </a:r>
          </a:p>
          <a:p>
            <a:pPr lvl="1"/>
            <a:r>
              <a:rPr lang="en-US" dirty="0" err="1" smtClean="0"/>
              <a:t>Támadáspont</a:t>
            </a:r>
            <a:endParaRPr lang="en-US" dirty="0" smtClean="0"/>
          </a:p>
          <a:p>
            <a:r>
              <a:rPr lang="en-US" dirty="0" smtClean="0"/>
              <a:t>Line of action – l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s a line that passes through the vector of the force</a:t>
            </a:r>
          </a:p>
          <a:p>
            <a:pPr lvl="1"/>
            <a:r>
              <a:rPr lang="en-US" dirty="0" err="1" smtClean="0"/>
              <a:t>hatásvonal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585166" y="3497262"/>
            <a:ext cx="274319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9201150" y="2066925"/>
            <a:ext cx="933450" cy="1752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763000" y="2565400"/>
            <a:ext cx="1228725" cy="377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F</a:t>
            </a:r>
            <a:endParaRPr lang="en-US" u="sng" dirty="0"/>
          </a:p>
        </p:txBody>
      </p:sp>
      <p:sp>
        <p:nvSpPr>
          <p:cNvPr id="14" name="Oval 13"/>
          <p:cNvSpPr/>
          <p:nvPr/>
        </p:nvSpPr>
        <p:spPr>
          <a:xfrm>
            <a:off x="9135745" y="3763327"/>
            <a:ext cx="130810" cy="1123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559710" y="3578661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8416835" y="1114425"/>
            <a:ext cx="2216330" cy="4029075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186737" y="4753768"/>
            <a:ext cx="115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l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78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Equilibrium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Two non-parallel forces are exerted upon an object</a:t>
                </a:r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The points of application of both forces are the same</a:t>
                </a:r>
              </a:p>
              <a:p>
                <a:r>
                  <a:rPr lang="en-US" dirty="0" smtClean="0"/>
                  <a:t>Find the third force to reach the equilibrium.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: Same magnitude and opposite direction to the resultant of forces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bar>
                          <m:ba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ba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bar>
                          <m:ba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ba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882" t="-2801" r="-2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585166" y="3439886"/>
            <a:ext cx="274319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8926286" y="2194560"/>
            <a:ext cx="905691" cy="167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926286" y="3846465"/>
            <a:ext cx="1524000" cy="163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8612776" y="2701421"/>
                <a:ext cx="1105989" cy="427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2776" y="2701421"/>
                <a:ext cx="1105989" cy="4276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8926286" y="4713034"/>
                <a:ext cx="1140823" cy="427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286" y="4713034"/>
                <a:ext cx="1140823" cy="4276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>
            <a:off x="9828712" y="2264709"/>
            <a:ext cx="1524000" cy="163285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0387693" y="3806730"/>
            <a:ext cx="905691" cy="1672046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956765" y="3846465"/>
            <a:ext cx="634910" cy="50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956765" y="3846465"/>
            <a:ext cx="2336619" cy="1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10225086" y="3894023"/>
                <a:ext cx="847725" cy="427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5086" y="3894023"/>
                <a:ext cx="847725" cy="4276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/>
          <p:nvPr/>
        </p:nvCxnSpPr>
        <p:spPr>
          <a:xfrm flipH="1">
            <a:off x="6590482" y="3841309"/>
            <a:ext cx="2336619" cy="10311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6796768" y="3897086"/>
                <a:ext cx="752475" cy="427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768" y="3897086"/>
                <a:ext cx="752475" cy="4276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8897437" y="4760162"/>
            <a:ext cx="1140823" cy="380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71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vector of the force can be shifted along the line of action without changing the effect of it.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585166" y="3497262"/>
            <a:ext cx="274319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9201150" y="2066925"/>
            <a:ext cx="933450" cy="1752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63000" y="2565400"/>
            <a:ext cx="1228725" cy="377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F</a:t>
            </a:r>
            <a:endParaRPr lang="en-US" u="sng" dirty="0"/>
          </a:p>
        </p:txBody>
      </p:sp>
      <p:sp>
        <p:nvSpPr>
          <p:cNvPr id="20" name="Oval 19"/>
          <p:cNvSpPr/>
          <p:nvPr/>
        </p:nvSpPr>
        <p:spPr>
          <a:xfrm>
            <a:off x="9135745" y="3763327"/>
            <a:ext cx="130810" cy="1123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559710" y="3578661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86737" y="4753768"/>
            <a:ext cx="115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l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9001624" y="2443399"/>
            <a:ext cx="933450" cy="175260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8263573" y="1731961"/>
            <a:ext cx="2064792" cy="375920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07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Equilibrium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Two non-parallel forces are exerted upon an object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The points of application of both forces </a:t>
                </a:r>
                <a:r>
                  <a:rPr lang="en-US" dirty="0" smtClean="0"/>
                  <a:t>aren’t </a:t>
                </a:r>
                <a:r>
                  <a:rPr lang="en-US" dirty="0" smtClean="0"/>
                  <a:t>the same</a:t>
                </a:r>
              </a:p>
              <a:p>
                <a:r>
                  <a:rPr lang="en-US" dirty="0" smtClean="0"/>
                  <a:t>Find the third force to reach the equilibrium.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Both </a:t>
                </a:r>
                <a:r>
                  <a:rPr lang="en-US" dirty="0" smtClean="0"/>
                  <a:t>forces can be shifted along the line of action 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 r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585166" y="3497261"/>
            <a:ext cx="2743199" cy="1265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149737" y="2603863"/>
            <a:ext cx="1097280" cy="1166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9535886" y="2316480"/>
            <a:ext cx="809897" cy="1358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7306491" y="3152503"/>
                <a:ext cx="705395" cy="427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491" y="3152503"/>
                <a:ext cx="705395" cy="4276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9940834" y="2818005"/>
                <a:ext cx="548640" cy="427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0834" y="2818005"/>
                <a:ext cx="548640" cy="4276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V="1">
            <a:off x="9518468" y="2344097"/>
            <a:ext cx="809897" cy="1358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66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23074</TotalTime>
  <Words>250</Words>
  <Application>Microsoft Office PowerPoint</Application>
  <PresentationFormat>Widescreen</PresentationFormat>
  <Paragraphs>111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Statics</vt:lpstr>
      <vt:lpstr>Statics</vt:lpstr>
      <vt:lpstr>PowerPoint Presentation</vt:lpstr>
      <vt:lpstr>PowerPoint Presentation</vt:lpstr>
      <vt:lpstr>Conditions of equilibrium</vt:lpstr>
      <vt:lpstr>Statics</vt:lpstr>
      <vt:lpstr>Equilibrium</vt:lpstr>
      <vt:lpstr>PowerPoint Presentation</vt:lpstr>
      <vt:lpstr>Equilibrium</vt:lpstr>
      <vt:lpstr>Equilibrium</vt:lpstr>
      <vt:lpstr>Equilibrium</vt:lpstr>
      <vt:lpstr>Parallel forces</vt:lpstr>
      <vt:lpstr>Problem 1.</vt:lpstr>
      <vt:lpstr>Net force of two parallel forces 〖(F〗_(1,) F_2)</vt:lpstr>
      <vt:lpstr>Problem 2.</vt:lpstr>
      <vt:lpstr>Net force of two parallel forces 〖(F〗_(1,) F_2)</vt:lpstr>
      <vt:lpstr>Couple - Erőpár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Statics</dc:title>
  <dc:creator>csabai</dc:creator>
  <cp:lastModifiedBy>csabai</cp:lastModifiedBy>
  <cp:revision>46</cp:revision>
  <dcterms:created xsi:type="dcterms:W3CDTF">2018-05-02T07:52:46Z</dcterms:created>
  <dcterms:modified xsi:type="dcterms:W3CDTF">2018-05-18T08:27:06Z</dcterms:modified>
</cp:coreProperties>
</file>