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6C04-0530-4D4E-8F2A-0421959183A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57EE-5C74-4B9B-A2EF-5086769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0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6C04-0530-4D4E-8F2A-0421959183A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57EE-5C74-4B9B-A2EF-5086769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6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6C04-0530-4D4E-8F2A-0421959183A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57EE-5C74-4B9B-A2EF-5086769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6C04-0530-4D4E-8F2A-0421959183A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57EE-5C74-4B9B-A2EF-5086769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5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6C04-0530-4D4E-8F2A-0421959183A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57EE-5C74-4B9B-A2EF-5086769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6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6C04-0530-4D4E-8F2A-0421959183A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57EE-5C74-4B9B-A2EF-5086769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2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6C04-0530-4D4E-8F2A-0421959183A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57EE-5C74-4B9B-A2EF-5086769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7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6C04-0530-4D4E-8F2A-0421959183A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57EE-5C74-4B9B-A2EF-5086769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03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6C04-0530-4D4E-8F2A-0421959183A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57EE-5C74-4B9B-A2EF-5086769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6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6C04-0530-4D4E-8F2A-0421959183A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57EE-5C74-4B9B-A2EF-5086769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6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6C04-0530-4D4E-8F2A-0421959183A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57EE-5C74-4B9B-A2EF-5086769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8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6C04-0530-4D4E-8F2A-0421959183A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F57EE-5C74-4B9B-A2EF-5086769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8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61_VPKH2B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Newton’s 3rd law of motion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2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Newton’s 3rd law of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https://www.youtube.com/watch?v=y61_VPKH2B4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8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Newton’s 3rd law of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an object A exerts a force on object B, then object B must exert a force of equal magnitude and opposite direction back on object A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every </a:t>
            </a:r>
            <a:r>
              <a:rPr lang="en-US" dirty="0" smtClean="0">
                <a:solidFill>
                  <a:srgbClr val="FF0000"/>
                </a:solidFill>
              </a:rPr>
              <a:t>action</a:t>
            </a:r>
            <a:r>
              <a:rPr lang="en-US" dirty="0" smtClean="0"/>
              <a:t> there is an equal and opposite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reaction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8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wton third law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9" y="947194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éptalálat a következőre: „newton's 3 law of motion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91" y="3884339"/>
            <a:ext cx="4739538" cy="203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éptalálat a következőre: „newton's 3 law of motion”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5"/>
          <a:stretch/>
        </p:blipFill>
        <p:spPr bwMode="auto">
          <a:xfrm>
            <a:off x="6784329" y="3692433"/>
            <a:ext cx="4101963" cy="242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éptalálat a következőre: „newton's 3 law of motion”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639" y="683411"/>
            <a:ext cx="3413408" cy="268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Képtalálat a következőre: „newton's 3 law of motion”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338" y="1034641"/>
            <a:ext cx="2895600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75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87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13009</TotalTime>
  <Words>57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Newton’s 3rd law of motion</vt:lpstr>
      <vt:lpstr>Newton’s 3rd law of motion</vt:lpstr>
      <vt:lpstr>Newton’s 3rd law of motion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csabai</dc:creator>
  <cp:lastModifiedBy>csabai</cp:lastModifiedBy>
  <cp:revision>9</cp:revision>
  <dcterms:created xsi:type="dcterms:W3CDTF">2018-01-31T09:02:12Z</dcterms:created>
  <dcterms:modified xsi:type="dcterms:W3CDTF">2019-01-16T21:42:07Z</dcterms:modified>
</cp:coreProperties>
</file>