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39A9-EA13-45E9-AEF2-043D8E5FE2E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28F7-8025-4E04-A469-EE235610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Dynamics-</a:t>
            </a:r>
            <a:r>
              <a:rPr lang="en-US" dirty="0" err="1" smtClean="0"/>
              <a:t>Dinamika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Every object has inertia</a:t>
            </a:r>
          </a:p>
          <a:p>
            <a:r>
              <a:rPr lang="en-US" dirty="0" smtClean="0"/>
              <a:t>Inertia is a tendency of an object to resist a change in state of motion</a:t>
            </a:r>
          </a:p>
          <a:p>
            <a:r>
              <a:rPr lang="en-US" dirty="0" smtClean="0"/>
              <a:t>Mass = a measure of inertia</a:t>
            </a:r>
          </a:p>
          <a:p>
            <a:r>
              <a:rPr lang="en-US" dirty="0" smtClean="0"/>
              <a:t>https://www.youtube.com/watch?v=1kjgVcflx0Y</a:t>
            </a:r>
            <a:endParaRPr lang="en-US" dirty="0"/>
          </a:p>
        </p:txBody>
      </p:sp>
      <p:pic>
        <p:nvPicPr>
          <p:cNvPr id="2050" name="Picture 2" descr="Képtalálat a következőre: „bowling ball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11" y="1602692"/>
            <a:ext cx="2945674" cy="1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éptalálat a következőre: „ping pong  ball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190" y="4329386"/>
            <a:ext cx="428046" cy="5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𝑉𝑜𝑙𝑢𝑚𝑒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Other units: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2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explains why objects move or don’t move as they do.</a:t>
            </a:r>
          </a:p>
          <a:p>
            <a:r>
              <a:rPr lang="en-US" dirty="0" smtClean="0"/>
              <a:t>Isaac Newton (1642-1727)</a:t>
            </a:r>
          </a:p>
          <a:p>
            <a:r>
              <a:rPr lang="en-US" dirty="0" smtClean="0"/>
              <a:t>https://www.khanacademy.org/science/physics/forces-newtons-laws/newtons-laws-of-motion/v/newton-s-1st-law-of-motion</a:t>
            </a:r>
          </a:p>
          <a:p>
            <a:endParaRPr lang="en-US" dirty="0"/>
          </a:p>
        </p:txBody>
      </p:sp>
      <p:sp>
        <p:nvSpPr>
          <p:cNvPr id="9" name="AutoShape 6" descr="Képtalálat a következőre: „newton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Képtalálat a következőre: „newton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34" y="2651898"/>
            <a:ext cx="3615237" cy="37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First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an Inertia</a:t>
            </a:r>
          </a:p>
          <a:p>
            <a:r>
              <a:rPr lang="en-US" dirty="0" err="1" smtClean="0"/>
              <a:t>Tehetelenség</a:t>
            </a:r>
            <a:r>
              <a:rPr lang="en-US" dirty="0" smtClean="0"/>
              <a:t> </a:t>
            </a:r>
            <a:r>
              <a:rPr lang="en-US" dirty="0" err="1" smtClean="0"/>
              <a:t>törvénye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First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</a:t>
            </a:r>
          </a:p>
          <a:p>
            <a:pPr lvl="1"/>
            <a:r>
              <a:rPr lang="en-US" dirty="0" smtClean="0"/>
              <a:t>at rest stays at rest </a:t>
            </a:r>
          </a:p>
          <a:p>
            <a:pPr lvl="1"/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an object in motion stays in motion with the same velocity </a:t>
            </a:r>
          </a:p>
          <a:p>
            <a:pPr lvl="1"/>
            <a:r>
              <a:rPr lang="en-US" dirty="0" smtClean="0"/>
              <a:t>unless acted upon by an unbalanced force.</a:t>
            </a:r>
          </a:p>
          <a:p>
            <a:r>
              <a:rPr lang="en-US" dirty="0"/>
              <a:t>Minden test </a:t>
            </a:r>
            <a:endParaRPr lang="en-US" dirty="0" smtClean="0"/>
          </a:p>
          <a:p>
            <a:pPr lvl="1"/>
            <a:r>
              <a:rPr lang="en-US" dirty="0" err="1" smtClean="0"/>
              <a:t>nyugalomban</a:t>
            </a:r>
            <a:r>
              <a:rPr lang="en-US" dirty="0" smtClean="0"/>
              <a:t> </a:t>
            </a:r>
            <a:r>
              <a:rPr lang="en-US" dirty="0"/>
              <a:t>van </a:t>
            </a:r>
            <a:endParaRPr lang="en-US" dirty="0" smtClean="0"/>
          </a:p>
          <a:p>
            <a:pPr lvl="1"/>
            <a:r>
              <a:rPr lang="en-US" dirty="0" err="1" smtClean="0"/>
              <a:t>vagy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egyenes</a:t>
            </a:r>
            <a:r>
              <a:rPr lang="en-US" dirty="0" smtClean="0"/>
              <a:t> </a:t>
            </a:r>
            <a:r>
              <a:rPr lang="en-US" dirty="0" err="1"/>
              <a:t>vonalban</a:t>
            </a:r>
            <a:r>
              <a:rPr lang="en-US" dirty="0"/>
              <a:t> </a:t>
            </a:r>
            <a:r>
              <a:rPr lang="en-US" dirty="0" err="1"/>
              <a:t>egyenletesen</a:t>
            </a:r>
            <a:r>
              <a:rPr lang="en-US" dirty="0"/>
              <a:t> </a:t>
            </a:r>
            <a:r>
              <a:rPr lang="en-US" dirty="0" err="1"/>
              <a:t>mozog</a:t>
            </a:r>
            <a:r>
              <a:rPr lang="en-US" dirty="0"/>
              <a:t> </a:t>
            </a:r>
            <a:r>
              <a:rPr lang="en-US" dirty="0" err="1"/>
              <a:t>mindaddig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míg</a:t>
            </a:r>
            <a:r>
              <a:rPr lang="en-US" dirty="0" smtClean="0"/>
              <a:t> </a:t>
            </a:r>
            <a:r>
              <a:rPr lang="en-US" dirty="0" err="1"/>
              <a:t>környezete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megváltoztatására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kényszeríti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8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https://www.youtube.com/watch?v=LEHR8YQNm_Q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Penny on a Card Experiment</a:t>
            </a:r>
          </a:p>
          <a:p>
            <a:pPr lvl="1"/>
            <a:r>
              <a:rPr lang="en-US" dirty="0"/>
              <a:t>a small plastic cup,</a:t>
            </a:r>
          </a:p>
          <a:p>
            <a:pPr lvl="1"/>
            <a:r>
              <a:rPr lang="en-US" dirty="0"/>
              <a:t>a playing card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coin</a:t>
            </a:r>
          </a:p>
          <a:p>
            <a:pPr lvl="1"/>
            <a:r>
              <a:rPr lang="en-US" dirty="0" smtClean="0"/>
              <a:t>a ruler</a:t>
            </a:r>
          </a:p>
          <a:p>
            <a:pPr lvl="1"/>
            <a:r>
              <a:rPr lang="en-US" dirty="0" smtClean="0"/>
              <a:t>Procedure</a:t>
            </a:r>
          </a:p>
          <a:p>
            <a:pPr lvl="2"/>
            <a:r>
              <a:rPr lang="en-US" dirty="0"/>
              <a:t>Put a playing card on top of the plastic cup</a:t>
            </a:r>
          </a:p>
          <a:p>
            <a:pPr lvl="2"/>
            <a:r>
              <a:rPr lang="en-US" dirty="0"/>
              <a:t>Put a coin on top of the </a:t>
            </a:r>
            <a:r>
              <a:rPr lang="en-US" dirty="0" smtClean="0"/>
              <a:t>card</a:t>
            </a:r>
          </a:p>
          <a:p>
            <a:pPr lvl="2"/>
            <a:r>
              <a:rPr lang="en-US" dirty="0" smtClean="0"/>
              <a:t>Goal: put the coin into the cup with one movement, you can’t touch the coin or the card only the  the ruler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coin has inertia, meaning it really wants to stay in one place</a:t>
            </a:r>
            <a:r>
              <a:rPr lang="en-US" dirty="0" smtClean="0"/>
              <a:t>.</a:t>
            </a:r>
          </a:p>
          <a:p>
            <a:r>
              <a:rPr lang="en-US" dirty="0"/>
              <a:t> If you move the card slowly, it isn’t fast enough to overcome that force</a:t>
            </a:r>
            <a:r>
              <a:rPr lang="en-US" dirty="0" smtClean="0"/>
              <a:t>.</a:t>
            </a:r>
          </a:p>
          <a:p>
            <a:r>
              <a:rPr lang="en-US" dirty="0"/>
              <a:t>If you flick it quickly, the coin stays in one place and then drops into the cup</a:t>
            </a:r>
            <a:r>
              <a:rPr lang="en-US" dirty="0" smtClean="0"/>
              <a:t>.</a:t>
            </a:r>
          </a:p>
          <a:p>
            <a:r>
              <a:rPr lang="en-US" dirty="0"/>
              <a:t>An object at rest will remain at rest. </a:t>
            </a:r>
          </a:p>
        </p:txBody>
      </p:sp>
    </p:spTree>
    <p:extLst>
      <p:ext uri="{BB962C8B-B14F-4D97-AF65-F5344CB8AC3E}">
        <p14:creationId xmlns:p14="http://schemas.microsoft.com/office/powerpoint/2010/main" val="4568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Pendulum on a bus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bus a rope is attached to the ceiling</a:t>
            </a:r>
          </a:p>
          <a:p>
            <a:r>
              <a:rPr lang="en-US" dirty="0" smtClean="0"/>
              <a:t>At the other end of the rope a heavy ball is hanging</a:t>
            </a:r>
          </a:p>
          <a:p>
            <a:r>
              <a:rPr lang="en-US" dirty="0" smtClean="0"/>
              <a:t>What’s happening with this pendulum</a:t>
            </a:r>
          </a:p>
          <a:p>
            <a:pPr lvl="1"/>
            <a:r>
              <a:rPr lang="en-US" dirty="0" smtClean="0"/>
              <a:t>When the bus is starting</a:t>
            </a:r>
          </a:p>
          <a:p>
            <a:pPr lvl="1"/>
            <a:r>
              <a:rPr lang="en-US" dirty="0" smtClean="0"/>
              <a:t>When the bus is braking</a:t>
            </a:r>
          </a:p>
          <a:p>
            <a:pPr lvl="1"/>
            <a:r>
              <a:rPr lang="en-US" dirty="0" smtClean="0"/>
              <a:t>When the bus is turning</a:t>
            </a:r>
          </a:p>
          <a:p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When the bus is starting</a:t>
            </a:r>
          </a:p>
          <a:p>
            <a:pPr lvl="1"/>
            <a:r>
              <a:rPr lang="en-US" dirty="0" smtClean="0"/>
              <a:t>The ball is moving backwards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When the bus is braking</a:t>
            </a:r>
          </a:p>
          <a:p>
            <a:pPr lvl="1"/>
            <a:r>
              <a:rPr lang="en-US" dirty="0" smtClean="0"/>
              <a:t>The ball is moving forward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When the bus is turning</a:t>
            </a:r>
            <a:endParaRPr lang="en-US" dirty="0" smtClean="0"/>
          </a:p>
          <a:p>
            <a:pPr lvl="1"/>
            <a:r>
              <a:rPr lang="en-US" dirty="0" smtClean="0"/>
              <a:t>The ball is moving in the opposite direction</a:t>
            </a:r>
          </a:p>
          <a:p>
            <a:r>
              <a:rPr lang="en-US" dirty="0" smtClean="0"/>
              <a:t>Newton’s First Law</a:t>
            </a:r>
          </a:p>
          <a:p>
            <a:pPr lvl="1"/>
            <a:r>
              <a:rPr lang="en-US" dirty="0" smtClean="0"/>
              <a:t>The ball has inertia, meaning it really wants to stay in one place or keep moving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hold on to something if you stand on a bus?</a:t>
            </a:r>
          </a:p>
          <a:p>
            <a:r>
              <a:rPr lang="en-US" dirty="0" smtClean="0"/>
              <a:t>Why do you shake a dust cloth?</a:t>
            </a:r>
          </a:p>
          <a:p>
            <a:r>
              <a:rPr lang="en-US" dirty="0" smtClean="0"/>
              <a:t>If you shake an apple tree why do the apples fall off?</a:t>
            </a:r>
          </a:p>
          <a:p>
            <a:r>
              <a:rPr lang="en-US" dirty="0" smtClean="0"/>
              <a:t>An astronaut steps out of the moving spacecraft. Why doesn’t he get left  behind?</a:t>
            </a:r>
          </a:p>
          <a:p>
            <a:r>
              <a:rPr lang="en-US" dirty="0" smtClean="0"/>
              <a:t>Why is it dangerous to jump off a moving train? </a:t>
            </a:r>
          </a:p>
          <a:p>
            <a:r>
              <a:rPr lang="en-US" dirty="0" smtClean="0"/>
              <a:t>+1: What did Newton do with the apple that fell on his head?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frame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of reference in which Newton’s First Law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14309</TotalTime>
  <Words>394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Dynamics-Dinamika</vt:lpstr>
      <vt:lpstr>Dynamics</vt:lpstr>
      <vt:lpstr>Newton First Law</vt:lpstr>
      <vt:lpstr>Newton First Law</vt:lpstr>
      <vt:lpstr>PowerPoint Presentation</vt:lpstr>
      <vt:lpstr>Experiments</vt:lpstr>
      <vt:lpstr>Pendulum on a bus</vt:lpstr>
      <vt:lpstr>PowerPoint Presentation</vt:lpstr>
      <vt:lpstr>Inertial frame of reference</vt:lpstr>
      <vt:lpstr>Mass</vt:lpstr>
      <vt:lpstr>Density</vt:lpstr>
      <vt:lpstr>Word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Dynamics-Dinamika</dc:title>
  <dc:creator>csabai</dc:creator>
  <cp:lastModifiedBy>csabai</cp:lastModifiedBy>
  <cp:revision>34</cp:revision>
  <dcterms:created xsi:type="dcterms:W3CDTF">2017-12-05T11:13:59Z</dcterms:created>
  <dcterms:modified xsi:type="dcterms:W3CDTF">2017-12-15T09:43:40Z</dcterms:modified>
</cp:coreProperties>
</file>