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97E6CD-DC29-41EE-BE13-9DAC645A2851}"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E59EA-BB6E-4DCD-90A3-215D575E498F}" type="slidenum">
              <a:rPr lang="en-US" smtClean="0"/>
              <a:t>‹#›</a:t>
            </a:fld>
            <a:endParaRPr lang="en-US"/>
          </a:p>
        </p:txBody>
      </p:sp>
    </p:spTree>
    <p:extLst>
      <p:ext uri="{BB962C8B-B14F-4D97-AF65-F5344CB8AC3E}">
        <p14:creationId xmlns:p14="http://schemas.microsoft.com/office/powerpoint/2010/main" val="1257450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97E6CD-DC29-41EE-BE13-9DAC645A2851}"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E59EA-BB6E-4DCD-90A3-215D575E498F}" type="slidenum">
              <a:rPr lang="en-US" smtClean="0"/>
              <a:t>‹#›</a:t>
            </a:fld>
            <a:endParaRPr lang="en-US"/>
          </a:p>
        </p:txBody>
      </p:sp>
    </p:spTree>
    <p:extLst>
      <p:ext uri="{BB962C8B-B14F-4D97-AF65-F5344CB8AC3E}">
        <p14:creationId xmlns:p14="http://schemas.microsoft.com/office/powerpoint/2010/main" val="1686275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97E6CD-DC29-41EE-BE13-9DAC645A2851}"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E59EA-BB6E-4DCD-90A3-215D575E498F}" type="slidenum">
              <a:rPr lang="en-US" smtClean="0"/>
              <a:t>‹#›</a:t>
            </a:fld>
            <a:endParaRPr lang="en-US"/>
          </a:p>
        </p:txBody>
      </p:sp>
    </p:spTree>
    <p:extLst>
      <p:ext uri="{BB962C8B-B14F-4D97-AF65-F5344CB8AC3E}">
        <p14:creationId xmlns:p14="http://schemas.microsoft.com/office/powerpoint/2010/main" val="2027691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97E6CD-DC29-41EE-BE13-9DAC645A2851}"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E59EA-BB6E-4DCD-90A3-215D575E498F}" type="slidenum">
              <a:rPr lang="en-US" smtClean="0"/>
              <a:t>‹#›</a:t>
            </a:fld>
            <a:endParaRPr lang="en-US"/>
          </a:p>
        </p:txBody>
      </p:sp>
    </p:spTree>
    <p:extLst>
      <p:ext uri="{BB962C8B-B14F-4D97-AF65-F5344CB8AC3E}">
        <p14:creationId xmlns:p14="http://schemas.microsoft.com/office/powerpoint/2010/main" val="281143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97E6CD-DC29-41EE-BE13-9DAC645A2851}"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E59EA-BB6E-4DCD-90A3-215D575E498F}" type="slidenum">
              <a:rPr lang="en-US" smtClean="0"/>
              <a:t>‹#›</a:t>
            </a:fld>
            <a:endParaRPr lang="en-US"/>
          </a:p>
        </p:txBody>
      </p:sp>
    </p:spTree>
    <p:extLst>
      <p:ext uri="{BB962C8B-B14F-4D97-AF65-F5344CB8AC3E}">
        <p14:creationId xmlns:p14="http://schemas.microsoft.com/office/powerpoint/2010/main" val="355658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97E6CD-DC29-41EE-BE13-9DAC645A2851}"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E59EA-BB6E-4DCD-90A3-215D575E498F}" type="slidenum">
              <a:rPr lang="en-US" smtClean="0"/>
              <a:t>‹#›</a:t>
            </a:fld>
            <a:endParaRPr lang="en-US"/>
          </a:p>
        </p:txBody>
      </p:sp>
    </p:spTree>
    <p:extLst>
      <p:ext uri="{BB962C8B-B14F-4D97-AF65-F5344CB8AC3E}">
        <p14:creationId xmlns:p14="http://schemas.microsoft.com/office/powerpoint/2010/main" val="82688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97E6CD-DC29-41EE-BE13-9DAC645A2851}" type="datetimeFigureOut">
              <a:rPr lang="en-US" smtClean="0"/>
              <a:t>3/4/2018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DE59EA-BB6E-4DCD-90A3-215D575E498F}" type="slidenum">
              <a:rPr lang="en-US" smtClean="0"/>
              <a:t>‹#›</a:t>
            </a:fld>
            <a:endParaRPr lang="en-US"/>
          </a:p>
        </p:txBody>
      </p:sp>
    </p:spTree>
    <p:extLst>
      <p:ext uri="{BB962C8B-B14F-4D97-AF65-F5344CB8AC3E}">
        <p14:creationId xmlns:p14="http://schemas.microsoft.com/office/powerpoint/2010/main" val="2581245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97E6CD-DC29-41EE-BE13-9DAC645A2851}" type="datetimeFigureOut">
              <a:rPr lang="en-US" smtClean="0"/>
              <a:t>3/4/2018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DE59EA-BB6E-4DCD-90A3-215D575E498F}" type="slidenum">
              <a:rPr lang="en-US" smtClean="0"/>
              <a:t>‹#›</a:t>
            </a:fld>
            <a:endParaRPr lang="en-US"/>
          </a:p>
        </p:txBody>
      </p:sp>
    </p:spTree>
    <p:extLst>
      <p:ext uri="{BB962C8B-B14F-4D97-AF65-F5344CB8AC3E}">
        <p14:creationId xmlns:p14="http://schemas.microsoft.com/office/powerpoint/2010/main" val="2888841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7E6CD-DC29-41EE-BE13-9DAC645A2851}" type="datetimeFigureOut">
              <a:rPr lang="en-US" smtClean="0"/>
              <a:t>3/4/2018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DE59EA-BB6E-4DCD-90A3-215D575E498F}" type="slidenum">
              <a:rPr lang="en-US" smtClean="0"/>
              <a:t>‹#›</a:t>
            </a:fld>
            <a:endParaRPr lang="en-US"/>
          </a:p>
        </p:txBody>
      </p:sp>
    </p:spTree>
    <p:extLst>
      <p:ext uri="{BB962C8B-B14F-4D97-AF65-F5344CB8AC3E}">
        <p14:creationId xmlns:p14="http://schemas.microsoft.com/office/powerpoint/2010/main" val="3465923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297E6CD-DC29-41EE-BE13-9DAC645A2851}"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E59EA-BB6E-4DCD-90A3-215D575E498F}" type="slidenum">
              <a:rPr lang="en-US" smtClean="0"/>
              <a:t>‹#›</a:t>
            </a:fld>
            <a:endParaRPr lang="en-US"/>
          </a:p>
        </p:txBody>
      </p:sp>
    </p:spTree>
    <p:extLst>
      <p:ext uri="{BB962C8B-B14F-4D97-AF65-F5344CB8AC3E}">
        <p14:creationId xmlns:p14="http://schemas.microsoft.com/office/powerpoint/2010/main" val="1542943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297E6CD-DC29-41EE-BE13-9DAC645A2851}"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E59EA-BB6E-4DCD-90A3-215D575E498F}" type="slidenum">
              <a:rPr lang="en-US" smtClean="0"/>
              <a:t>‹#›</a:t>
            </a:fld>
            <a:endParaRPr lang="en-US"/>
          </a:p>
        </p:txBody>
      </p:sp>
    </p:spTree>
    <p:extLst>
      <p:ext uri="{BB962C8B-B14F-4D97-AF65-F5344CB8AC3E}">
        <p14:creationId xmlns:p14="http://schemas.microsoft.com/office/powerpoint/2010/main" val="3420530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7E6CD-DC29-41EE-BE13-9DAC645A2851}" type="datetimeFigureOut">
              <a:rPr lang="en-US" smtClean="0"/>
              <a:t>3/4/2018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E59EA-BB6E-4DCD-90A3-215D575E498F}" type="slidenum">
              <a:rPr lang="en-US" smtClean="0"/>
              <a:t>‹#›</a:t>
            </a:fld>
            <a:endParaRPr lang="en-US"/>
          </a:p>
        </p:txBody>
      </p:sp>
    </p:spTree>
    <p:extLst>
      <p:ext uri="{BB962C8B-B14F-4D97-AF65-F5344CB8AC3E}">
        <p14:creationId xmlns:p14="http://schemas.microsoft.com/office/powerpoint/2010/main" val="3731527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Word problems</a:t>
            </a:r>
            <a:endParaRPr lang="en-US" dirty="0"/>
          </a:p>
        </p:txBody>
      </p:sp>
      <p:sp>
        <p:nvSpPr>
          <p:cNvPr id="3" name="Subtitle 2"/>
          <p:cNvSpPr>
            <a:spLocks noGrp="1"/>
          </p:cNvSpPr>
          <p:nvPr>
            <p:ph type="subTitle" idx="1"/>
          </p:nvPr>
        </p:nvSpPr>
        <p:spPr/>
        <p:txBody>
          <a:bodyPr/>
          <a:lstStyle/>
          <a:p>
            <a:r>
              <a:rPr lang="en-US" smtClean="0"/>
              <a:t>Inclined plane</a:t>
            </a:r>
            <a:endParaRPr lang="en-US" dirty="0"/>
          </a:p>
        </p:txBody>
      </p:sp>
    </p:spTree>
    <p:extLst>
      <p:ext uri="{BB962C8B-B14F-4D97-AF65-F5344CB8AC3E}">
        <p14:creationId xmlns:p14="http://schemas.microsoft.com/office/powerpoint/2010/main" val="586986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Problem 1.</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sz="half" idx="1"/>
              </p:nvPr>
            </p:nvSpPr>
            <p:spPr/>
            <p:txBody>
              <a:bodyPr/>
              <a:lstStyle/>
              <a:p>
                <a:r>
                  <a:rPr lang="en-US" dirty="0" smtClean="0"/>
                  <a:t>An object moves on a 30° inclined plane downwards.</a:t>
                </a:r>
              </a:p>
              <a:p>
                <a:pPr lvl="1"/>
                <a:r>
                  <a:rPr lang="en-US" dirty="0" smtClean="0"/>
                  <a:t>The surface is frictionless. Find the acceleration.</a:t>
                </a:r>
              </a:p>
              <a:p>
                <a:pPr lvl="1"/>
                <a:r>
                  <a:rPr lang="en-US" dirty="0" smtClean="0"/>
                  <a:t>Find the acceleration if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𝑘</m:t>
                        </m:r>
                      </m:sub>
                    </m:sSub>
                  </m:oMath>
                </a14:m>
                <a:r>
                  <a:rPr lang="en-US" dirty="0" smtClean="0"/>
                  <a:t>=0.2.</a:t>
                </a:r>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sz="half" idx="1"/>
              </p:nvPr>
            </p:nvSpPr>
            <p:spPr>
              <a:blipFill>
                <a:blip r:embed="rId2"/>
                <a:stretch>
                  <a:fillRect l="-2118" t="-2241" r="-2235"/>
                </a:stretch>
              </a:blipFill>
            </p:spPr>
            <p:txBody>
              <a:bodyPr/>
              <a:lstStyle/>
              <a:p>
                <a:r>
                  <a:rPr lang="en-US">
                    <a:noFill/>
                  </a:rPr>
                  <a:t> </a:t>
                </a:r>
              </a:p>
            </p:txBody>
          </p:sp>
        </mc:Fallback>
      </mc:AlternateContent>
      <p:pic>
        <p:nvPicPr>
          <p:cNvPr id="1026" name="Picture 2" descr="Képtalálat a következőre: „object on an inclined plane”"/>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69575" y="2546016"/>
            <a:ext cx="4516030" cy="2592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274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lstStyle/>
              <a:p>
                <a:r>
                  <a:rPr lang="en-US" dirty="0" smtClean="0"/>
                  <a:t>The objects moves on a 30°  inclined plane. The coefficient of kinetic friction is 0.25. How long does it take the object to reach the bottom if its final speed is </a:t>
                </a:r>
                <a14:m>
                  <m:oMath xmlns:m="http://schemas.openxmlformats.org/officeDocument/2006/math">
                    <m:r>
                      <a:rPr lang="en-US" b="0" i="1" smtClean="0">
                        <a:latin typeface="Cambria Math" panose="02040503050406030204" pitchFamily="18" charset="0"/>
                      </a:rPr>
                      <m:t>9.66 </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𝑠</m:t>
                        </m:r>
                      </m:den>
                    </m:f>
                    <m:r>
                      <a:rPr lang="en-US" b="0" i="0" smtClean="0">
                        <a:latin typeface="Cambria Math" panose="02040503050406030204" pitchFamily="18" charset="0"/>
                      </a:rPr>
                      <m:t>?</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2118" t="-2241" r="-2471"/>
                </a:stretch>
              </a:blipFill>
            </p:spPr>
            <p:txBody>
              <a:bodyPr/>
              <a:lstStyle/>
              <a:p>
                <a:r>
                  <a:rPr lang="en-US">
                    <a:noFill/>
                  </a:rPr>
                  <a:t> </a:t>
                </a:r>
              </a:p>
            </p:txBody>
          </p:sp>
        </mc:Fallback>
      </mc:AlternateContent>
      <p:pic>
        <p:nvPicPr>
          <p:cNvPr id="2050" name="Picture 2" descr="Képtalálat a következőre: „object on an inclined plane”"/>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91198" y="2302176"/>
            <a:ext cx="5168455" cy="2966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762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3.</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a:t>A 100 Kg box is to be lowered at constant speed down an inclined plane 4 meters long from the back of a lorry 2 meters above the ground. The coefficient of kinetic friction is equal to 0.45. What is the magnitude of the force Fa to be applied parallel to the inclined plane to hold back the box so that it is lowered at constant speed?</a:t>
            </a:r>
          </a:p>
          <a:p>
            <a:pPr marL="0" indent="0">
              <a:buNone/>
            </a:pPr>
            <a:r>
              <a:rPr lang="en-US" dirty="0"/>
              <a:t/>
            </a:r>
            <a:br>
              <a:rPr lang="en-US" dirty="0"/>
            </a:br>
            <a:endParaRPr lang="en-US" dirty="0"/>
          </a:p>
        </p:txBody>
      </p:sp>
      <p:pic>
        <p:nvPicPr>
          <p:cNvPr id="3074" name="Picture 2" descr="box from loory down an inclined plan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50528" y="2083071"/>
            <a:ext cx="4772691" cy="2286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887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3821</TotalTime>
  <Words>142</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Cambria Math</vt:lpstr>
      <vt:lpstr>Office Theme</vt:lpstr>
      <vt:lpstr>Word problems</vt:lpstr>
      <vt:lpstr>Problem 1.</vt:lpstr>
      <vt:lpstr>Problem 2.</vt:lpstr>
      <vt:lpstr>Problem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problems</dc:title>
  <dc:creator>csabai</dc:creator>
  <cp:lastModifiedBy>csabai</cp:lastModifiedBy>
  <cp:revision>8</cp:revision>
  <dcterms:created xsi:type="dcterms:W3CDTF">2018-03-04T21:22:22Z</dcterms:created>
  <dcterms:modified xsi:type="dcterms:W3CDTF">2018-03-07T13:03:30Z</dcterms:modified>
</cp:coreProperties>
</file>