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2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5DF3-19E4-4BA5-9E64-98FADB7A4E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9CC3-BAD2-43B3-BBF7-009E0CE8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resistance- drag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a force that opposes the motion of an object when it is moving in a fluid or a gas.</a:t>
            </a:r>
          </a:p>
          <a:p>
            <a:endParaRPr lang="en-US" dirty="0"/>
          </a:p>
        </p:txBody>
      </p:sp>
      <p:pic>
        <p:nvPicPr>
          <p:cNvPr id="1026" name="Picture 2" descr="Képtalálat a következőre: „drag physics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" t="-220" r="378" b="61749"/>
          <a:stretch/>
        </p:blipFill>
        <p:spPr bwMode="auto">
          <a:xfrm>
            <a:off x="5808617" y="687406"/>
            <a:ext cx="4610743" cy="152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drag physics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980559"/>
            <a:ext cx="4106364" cy="309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92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is depends on</a:t>
            </a:r>
          </a:p>
          <a:p>
            <a:pPr lvl="1"/>
            <a:r>
              <a:rPr lang="en-US" dirty="0" smtClean="0"/>
              <a:t>The relative speed of the object and the fluid</a:t>
            </a:r>
          </a:p>
          <a:p>
            <a:pPr lvl="1"/>
            <a:r>
              <a:rPr lang="en-US" dirty="0" smtClean="0"/>
              <a:t>The density of the fluid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area of the object facing the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The shape of the object</a:t>
            </a:r>
          </a:p>
          <a:p>
            <a:pPr lvl="1"/>
            <a:endParaRPr lang="en-US" dirty="0"/>
          </a:p>
        </p:txBody>
      </p:sp>
      <p:pic>
        <p:nvPicPr>
          <p:cNvPr id="2050" name="Picture 2" descr="Képtalálat a következőre: „high speed train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83" y="365125"/>
            <a:ext cx="2919549" cy="159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éptalálat a következőre: „running in the water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58" y="211065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Képtalálat a következőre: „running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Two new studies suggest ultra running may not be so bad for your heart, says Marcelo Gleiser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58" y="2619793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wimming minimizing drag for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54" y="4603145"/>
            <a:ext cx="2004150" cy="1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Képtalálat a következőre: „shape of formula 1 car”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03145"/>
            <a:ext cx="3425552" cy="19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éptalálat a következőre: „helmet of a cyclist”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78" y="4603145"/>
            <a:ext cx="26384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Képtalálat a következőre: „area facing of a cyclist”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39" y="2470001"/>
            <a:ext cx="2887080" cy="162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Drag-Formula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/>
                      <m:t>𝜌</m:t>
                    </m:r>
                    <m:r>
                      <a:rPr lang="en-US"/>
                      <m:t>: </m:t>
                    </m:r>
                  </m:oMath>
                </a14:m>
                <a:r>
                  <a:rPr lang="en-US" dirty="0" smtClean="0"/>
                  <a:t>the density of the fluid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A</a:t>
                </a:r>
                <a:r>
                  <a:rPr lang="en-US" sz="2800" dirty="0" smtClean="0"/>
                  <a:t>: the area </a:t>
                </a:r>
                <a:r>
                  <a:rPr lang="en-US" sz="2800" dirty="0"/>
                  <a:t>of the object facing the fluid</a:t>
                </a:r>
              </a:p>
              <a:p>
                <a:r>
                  <a:rPr lang="en-US" dirty="0" smtClean="0"/>
                  <a:t>v: the speed of the object</a:t>
                </a:r>
              </a:p>
              <a:p>
                <a:r>
                  <a:rPr lang="en-US" dirty="0" smtClean="0"/>
                  <a:t>C: the drag coefficient (no unit)</a:t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Képtalálat a következőre: „drag coefficient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81" y="1194004"/>
            <a:ext cx="2552790" cy="48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http://3.bp.blogspot.com/-Pp7FdhmoiP8/TVo7xuts1oI/AAAAAAAADio/Jkvp2RbBs70/s320/wave%2Bdr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2" y="1995793"/>
            <a:ext cx="3048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éptalálat a következőre: „cyclist in drag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63" y="4599791"/>
            <a:ext cx="2640106" cy="17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Képtalálat a következőre: „golfball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08" y="1365058"/>
            <a:ext cx="2444450" cy="183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No-dimple golf ball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450835"/>
            <a:ext cx="1749565" cy="17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all flight no dimple golf b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04" y="4025760"/>
            <a:ext cx="4667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the drag</a:t>
            </a:r>
            <a:endParaRPr lang="en-US" dirty="0"/>
          </a:p>
        </p:txBody>
      </p:sp>
      <p:pic>
        <p:nvPicPr>
          <p:cNvPr id="5132" name="Picture 12" descr="Képtalálat a következőre: „plane wing during landing”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0" y="1489487"/>
            <a:ext cx="3142129" cy="177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Képtalálat a következőre: „space shuttle landing with parachut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Kapcsolódó ké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23" y="3886993"/>
            <a:ext cx="2059834" cy="28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car moves with a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, the drag coefficient is 0.3, the projected area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the density of the air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1.29 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 Find the drag.</a:t>
                </a:r>
              </a:p>
              <a:p>
                <a:r>
                  <a:rPr lang="en-US" dirty="0" smtClean="0"/>
                  <a:t>Find the drag if the speed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72 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Find the drag if the speed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 err="1" smtClean="0"/>
                  <a:t>parachuter</a:t>
                </a:r>
                <a:r>
                  <a:rPr lang="en-US" dirty="0" smtClean="0"/>
                  <a:t> sinks with a constant speed. </a:t>
                </a:r>
                <a:r>
                  <a:rPr lang="en-US" dirty="0"/>
                  <a:t>H</a:t>
                </a:r>
                <a:r>
                  <a:rPr lang="en-US" dirty="0" smtClean="0"/>
                  <a:t>is mass is 80 kg (with the equipment). The drag coefficient is 1.2, the projected area is 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the density of the air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1.29 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 Find his speed.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9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https://www.youtube.com/watch?v=jFvB2SO2Rpw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111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Air resistance- drag</vt:lpstr>
      <vt:lpstr>Drag</vt:lpstr>
      <vt:lpstr>Drag</vt:lpstr>
      <vt:lpstr>Drag-Formula</vt:lpstr>
      <vt:lpstr>Reducing the drag</vt:lpstr>
      <vt:lpstr>Increasing the drag</vt:lpstr>
      <vt:lpstr>Problem 1.</vt:lpstr>
      <vt:lpstr>Problem 2.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resistance- drag</dc:title>
  <dc:creator>csabai</dc:creator>
  <cp:lastModifiedBy>csabai</cp:lastModifiedBy>
  <cp:revision>22</cp:revision>
  <dcterms:created xsi:type="dcterms:W3CDTF">2018-03-07T09:25:44Z</dcterms:created>
  <dcterms:modified xsi:type="dcterms:W3CDTF">2018-03-11T22:11:26Z</dcterms:modified>
</cp:coreProperties>
</file>