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2" r:id="rId10"/>
    <p:sldId id="264" r:id="rId11"/>
    <p:sldId id="266" r:id="rId12"/>
    <p:sldId id="265" r:id="rId13"/>
    <p:sldId id="267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6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5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2219-598A-4E12-9711-0CB03901023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B785-0942-40B6-8995-12709E00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Teljesítmény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unit of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∙3600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=3 600 000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KÃ©ptalÃ¡lat a kÃ¶vetkezÅre: âvillanyÃ³ra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10" y="918965"/>
            <a:ext cx="5513705" cy="55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</a:t>
            </a:r>
            <a:br>
              <a:rPr lang="en-US" dirty="0" smtClean="0"/>
            </a:br>
            <a:r>
              <a:rPr lang="en-US" dirty="0" smtClean="0"/>
              <a:t>bill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www.penzcentrum.hu/images/content/201310/31-villanyszamla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71" y="205420"/>
            <a:ext cx="8065027" cy="63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0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pull a box at a constant speed. The force of the kinetic friction is 250 N. How far can we pull it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work is done?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KÃ©ptalÃ¡lat a kÃ¶vetkezÅre: âpull a box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32" y="2070726"/>
            <a:ext cx="3861135" cy="386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another formula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case of </a:t>
                </a:r>
                <a:r>
                  <a:rPr lang="en-US" b="1" dirty="0" smtClean="0"/>
                  <a:t>uniform</a:t>
                </a:r>
                <a:r>
                  <a:rPr lang="en-US" dirty="0" smtClean="0"/>
                  <a:t> motion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Powerful machine is strong (F) and fast (v)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KapcsolÃ³dÃ³ kÃ©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16538"/>
            <a:ext cx="21336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KÃ©ptalÃ¡lat a kÃ¶vetkezÅre: âtrainâ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82" y="646029"/>
            <a:ext cx="4178634" cy="20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Ã©ptalÃ¡lat a kÃ¶vetkezÅre: âairplane emiratesâ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81" y="4001295"/>
            <a:ext cx="3695060" cy="23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engine pulls a train with a force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at a constant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54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. Find its power.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KÃ©ptalÃ¡lat a kÃ¶vetkezÅre: âvillanymozdony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1503"/>
            <a:ext cx="5427454" cy="30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6.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pull a 80 kg sledge with a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at a constant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14.4 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br>
                  <a:rPr lang="en-US" b="0" dirty="0" smtClean="0"/>
                </a:br>
                <a:r>
                  <a:rPr lang="en-US" b="0" dirty="0" smtClean="0"/>
                  <a:t>Find the force.</a:t>
                </a:r>
              </a:p>
              <a:p>
                <a:r>
                  <a:rPr lang="en-US" dirty="0" smtClean="0"/>
                  <a:t>Find the coefficient of kinetic friction.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KÃ©ptalÃ¡lat a kÃ¶vetkezÅre: âpulling a sled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04219"/>
            <a:ext cx="5181600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the work is done quickly – power is greater</a:t>
            </a:r>
          </a:p>
          <a:p>
            <a:r>
              <a:rPr lang="en-US" dirty="0" smtClean="0"/>
              <a:t>If the work is done slowly-the power is less</a:t>
            </a:r>
            <a:endParaRPr lang="en-US" dirty="0"/>
          </a:p>
        </p:txBody>
      </p:sp>
      <p:pic>
        <p:nvPicPr>
          <p:cNvPr id="1026" name="Picture 2" descr="KÃ©ptalÃ¡lat a kÃ¶vetkezÅre: âpower physics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22" y="649997"/>
            <a:ext cx="5085678" cy="37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Ã©ptalÃ¡lat a kÃ¶vetkezÅre: âpower physicsâ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289" y="3471651"/>
            <a:ext cx="2417511" cy="3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the rate of doing work</a:t>
                </a:r>
              </a:p>
              <a:p>
                <a:r>
                  <a:rPr lang="en-US" dirty="0" smtClean="0"/>
                  <a:t>Symbol: P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1 Watt</a:t>
                </a:r>
              </a:p>
              <a:p>
                <a:r>
                  <a:rPr lang="en-US" dirty="0" smtClean="0"/>
                  <a:t>Scalar quantity</a:t>
                </a:r>
              </a:p>
              <a:p>
                <a:r>
                  <a:rPr lang="en-US" dirty="0" smtClean="0"/>
                  <a:t>50 W=? What does it mean?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KapcsolÃ³dÃ³ kÃ©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36" y="642520"/>
            <a:ext cx="3022182" cy="24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pcsolÃ³dÃ³ kÃ©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21" y="3488446"/>
            <a:ext cx="2330951" cy="30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45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𝑊𝑎𝑡𝑡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1 Horsepower – Power of a horse-1hp</a:t>
                </a:r>
              </a:p>
              <a:p>
                <a:pPr lvl="1"/>
                <a:r>
                  <a:rPr lang="en-US" dirty="0" err="1" smtClean="0"/>
                  <a:t>Lóerő</a:t>
                </a:r>
                <a:r>
                  <a:rPr lang="en-US" dirty="0" smtClean="0"/>
                  <a:t>-LE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𝐻𝑜𝑟𝑠𝑒𝑝𝑜𝑤𝑒𝑟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≈735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Machines are build to do work</a:t>
            </a:r>
          </a:p>
          <a:p>
            <a:r>
              <a:rPr lang="en-US" dirty="0" smtClean="0"/>
              <a:t>They are described by a power rating</a:t>
            </a:r>
          </a:p>
          <a:p>
            <a:r>
              <a:rPr lang="en-US" dirty="0" smtClean="0"/>
              <a:t>Car engine’s power relates to how rapidly the car can accelerate</a:t>
            </a:r>
          </a:p>
          <a:p>
            <a:pPr lvl="1"/>
            <a:r>
              <a:rPr lang="en-US" dirty="0" smtClean="0"/>
              <a:t>Skoda: 90 kW = 122LE</a:t>
            </a:r>
          </a:p>
          <a:p>
            <a:pPr lvl="1"/>
            <a:r>
              <a:rPr lang="en-US" dirty="0" err="1" smtClean="0"/>
              <a:t>Koenigsegg</a:t>
            </a:r>
            <a:r>
              <a:rPr lang="en-US" dirty="0" smtClean="0"/>
              <a:t> CCR-X: 750kW=1018 LE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autokotua.com/img/spec/mdf/skoda-octavia-estate-2005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69" y="1027906"/>
            <a:ext cx="2971799" cy="22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aleria.vezess.hu/files/347/060/000/60347/60347_479320_1000x7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268" y="3256756"/>
            <a:ext cx="3535206" cy="23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power of a car’s engine is 25kW. Find its work in 1 minute.</a:t>
            </a:r>
            <a:endParaRPr lang="en-US" dirty="0"/>
          </a:p>
        </p:txBody>
      </p:sp>
      <p:pic>
        <p:nvPicPr>
          <p:cNvPr id="4106" name="Picture 10" descr="KÃ©ptalÃ¡lat a kÃ¶vetkezÅre: âtrabant teljesÃ­tmÃ©ny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horse’s power is 300 W. He does the work of 6 kJ. Find the time of his work.</a:t>
            </a:r>
            <a:endParaRPr lang="en-US" dirty="0"/>
          </a:p>
        </p:txBody>
      </p:sp>
      <p:pic>
        <p:nvPicPr>
          <p:cNvPr id="5" name="Picture 6" descr="KÃ©ptalÃ¡lat a kÃ¶vetkezÅre: âhorse pulling plow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6460"/>
            <a:ext cx="5181600" cy="290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2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1000 kg car is accelerated from rest to the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 smtClean="0"/>
                  <a:t> in 10 s. Find the power?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 descr="KÃ©ptalÃ¡lat a kÃ¶vetkezÅre: âskoda fabia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09801"/>
            <a:ext cx="5839686" cy="291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3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How much water can be removed from 60 m under the ground in 15 minutes using a 4 </a:t>
            </a:r>
            <a:r>
              <a:rPr lang="en-US" dirty="0" err="1" smtClean="0"/>
              <a:t>hp</a:t>
            </a:r>
            <a:r>
              <a:rPr lang="en-US" dirty="0" smtClean="0"/>
              <a:t> pump?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6388</TotalTime>
  <Words>262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</vt:lpstr>
      <vt:lpstr>Power</vt:lpstr>
      <vt:lpstr>Power</vt:lpstr>
      <vt:lpstr>Units</vt:lpstr>
      <vt:lpstr>Power of machines</vt:lpstr>
      <vt:lpstr>Problem 1. </vt:lpstr>
      <vt:lpstr>Problem 2.</vt:lpstr>
      <vt:lpstr>Problem 3.</vt:lpstr>
      <vt:lpstr>Problem 4.</vt:lpstr>
      <vt:lpstr>Another unit of work</vt:lpstr>
      <vt:lpstr>Electricity meter</vt:lpstr>
      <vt:lpstr>Electricity  bill </vt:lpstr>
      <vt:lpstr>Problem 4.</vt:lpstr>
      <vt:lpstr>Power – another formula</vt:lpstr>
      <vt:lpstr>Problem 5.</vt:lpstr>
      <vt:lpstr>Problem 6.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</dc:title>
  <dc:creator>csabai</dc:creator>
  <cp:lastModifiedBy>csabai</cp:lastModifiedBy>
  <cp:revision>25</cp:revision>
  <dcterms:created xsi:type="dcterms:W3CDTF">2018-05-27T19:29:52Z</dcterms:created>
  <dcterms:modified xsi:type="dcterms:W3CDTF">2018-06-01T05:58:49Z</dcterms:modified>
</cp:coreProperties>
</file>